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9" r:id="rId5"/>
    <p:sldId id="314" r:id="rId6"/>
    <p:sldId id="316" r:id="rId7"/>
    <p:sldId id="317" r:id="rId8"/>
    <p:sldId id="318" r:id="rId9"/>
    <p:sldId id="319" r:id="rId10"/>
    <p:sldId id="300" r:id="rId11"/>
    <p:sldId id="287" r:id="rId12"/>
    <p:sldId id="320" r:id="rId13"/>
    <p:sldId id="321" r:id="rId14"/>
    <p:sldId id="322" r:id="rId15"/>
    <p:sldId id="323" r:id="rId16"/>
    <p:sldId id="288" r:id="rId17"/>
    <p:sldId id="311" r:id="rId18"/>
    <p:sldId id="302" r:id="rId19"/>
    <p:sldId id="308" r:id="rId20"/>
    <p:sldId id="310" r:id="rId21"/>
    <p:sldId id="304" r:id="rId22"/>
    <p:sldId id="324" r:id="rId23"/>
    <p:sldId id="30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E4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5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le, K (Forge Valley - Staff)" userId="1106d603-2d61-4b29-80e1-d02815db6d7c" providerId="ADAL" clId="{20C8D0D4-4D3E-462B-AACE-ACEB5C61271D}"/>
    <pc:docChg chg="custSel addSld modSld">
      <pc:chgData name="Isle, K (Forge Valley - Staff)" userId="1106d603-2d61-4b29-80e1-d02815db6d7c" providerId="ADAL" clId="{20C8D0D4-4D3E-462B-AACE-ACEB5C61271D}" dt="2025-06-26T08:15:53.179" v="211" actId="20577"/>
      <pc:docMkLst>
        <pc:docMk/>
      </pc:docMkLst>
      <pc:sldChg chg="addSp modSp add">
        <pc:chgData name="Isle, K (Forge Valley - Staff)" userId="1106d603-2d61-4b29-80e1-d02815db6d7c" providerId="ADAL" clId="{20C8D0D4-4D3E-462B-AACE-ACEB5C61271D}" dt="2025-06-26T08:15:53.179" v="211" actId="20577"/>
        <pc:sldMkLst>
          <pc:docMk/>
          <pc:sldMk cId="1546090031" sldId="324"/>
        </pc:sldMkLst>
        <pc:spChg chg="add mod">
          <ac:chgData name="Isle, K (Forge Valley - Staff)" userId="1106d603-2d61-4b29-80e1-d02815db6d7c" providerId="ADAL" clId="{20C8D0D4-4D3E-462B-AACE-ACEB5C61271D}" dt="2025-06-26T08:15:53.179" v="211" actId="20577"/>
          <ac:spMkLst>
            <pc:docMk/>
            <pc:sldMk cId="1546090031" sldId="324"/>
            <ac:spMk id="3" creationId="{300DF364-E742-4952-B945-BC511DBDC8EB}"/>
          </ac:spMkLst>
        </pc:spChg>
        <pc:picChg chg="add mod">
          <ac:chgData name="Isle, K (Forge Valley - Staff)" userId="1106d603-2d61-4b29-80e1-d02815db6d7c" providerId="ADAL" clId="{20C8D0D4-4D3E-462B-AACE-ACEB5C61271D}" dt="2025-06-26T08:14:17.568" v="3" actId="1076"/>
          <ac:picMkLst>
            <pc:docMk/>
            <pc:sldMk cId="1546090031" sldId="324"/>
            <ac:picMk id="2" creationId="{75C86367-E05B-4E1B-A9D7-69C35186B8ED}"/>
          </ac:picMkLst>
        </pc:picChg>
      </pc:sldChg>
    </pc:docChg>
  </pc:docChgLst>
  <pc:docChgLst>
    <pc:chgData name="Isle, K (Forge Valley - Staff)" userId="1106d603-2d61-4b29-80e1-d02815db6d7c" providerId="ADAL" clId="{E153C278-BE98-40D5-9E24-D0419C0BA65B}"/>
    <pc:docChg chg="custSel addSld delSld modSld sldOrd">
      <pc:chgData name="Isle, K (Forge Valley - Staff)" userId="1106d603-2d61-4b29-80e1-d02815db6d7c" providerId="ADAL" clId="{E153C278-BE98-40D5-9E24-D0419C0BA65B}" dt="2025-06-26T08:01:22.327" v="291" actId="1076"/>
      <pc:docMkLst>
        <pc:docMk/>
      </pc:docMkLst>
      <pc:sldChg chg="addSp modSp">
        <pc:chgData name="Isle, K (Forge Valley - Staff)" userId="1106d603-2d61-4b29-80e1-d02815db6d7c" providerId="ADAL" clId="{E153C278-BE98-40D5-9E24-D0419C0BA65B}" dt="2025-06-26T07:56:36.310" v="288" actId="1076"/>
        <pc:sldMkLst>
          <pc:docMk/>
          <pc:sldMk cId="1329709419" sldId="279"/>
        </pc:sldMkLst>
        <pc:spChg chg="mod">
          <ac:chgData name="Isle, K (Forge Valley - Staff)" userId="1106d603-2d61-4b29-80e1-d02815db6d7c" providerId="ADAL" clId="{E153C278-BE98-40D5-9E24-D0419C0BA65B}" dt="2025-06-26T07:56:31.478" v="286" actId="1076"/>
          <ac:spMkLst>
            <pc:docMk/>
            <pc:sldMk cId="1329709419" sldId="279"/>
            <ac:spMk id="2" creationId="{00000000-0000-0000-0000-000000000000}"/>
          </ac:spMkLst>
        </pc:spChg>
        <pc:spChg chg="mod">
          <ac:chgData name="Isle, K (Forge Valley - Staff)" userId="1106d603-2d61-4b29-80e1-d02815db6d7c" providerId="ADAL" clId="{E153C278-BE98-40D5-9E24-D0419C0BA65B}" dt="2025-06-26T07:56:33.838" v="287" actId="1076"/>
          <ac:spMkLst>
            <pc:docMk/>
            <pc:sldMk cId="1329709419" sldId="279"/>
            <ac:spMk id="3" creationId="{00000000-0000-0000-0000-000000000000}"/>
          </ac:spMkLst>
        </pc:spChg>
        <pc:spChg chg="add mod">
          <ac:chgData name="Isle, K (Forge Valley - Staff)" userId="1106d603-2d61-4b29-80e1-d02815db6d7c" providerId="ADAL" clId="{E153C278-BE98-40D5-9E24-D0419C0BA65B}" dt="2025-06-26T07:56:36.310" v="288" actId="1076"/>
          <ac:spMkLst>
            <pc:docMk/>
            <pc:sldMk cId="1329709419" sldId="279"/>
            <ac:spMk id="4" creationId="{A39AAB38-A804-41CB-85A4-05B2FBE97734}"/>
          </ac:spMkLst>
        </pc:spChg>
        <pc:picChg chg="mod">
          <ac:chgData name="Isle, K (Forge Valley - Staff)" userId="1106d603-2d61-4b29-80e1-d02815db6d7c" providerId="ADAL" clId="{E153C278-BE98-40D5-9E24-D0419C0BA65B}" dt="2025-06-26T07:56:02.813" v="245" actId="14100"/>
          <ac:picMkLst>
            <pc:docMk/>
            <pc:sldMk cId="1329709419" sldId="279"/>
            <ac:picMk id="5" creationId="{00000000-0000-0000-0000-000000000000}"/>
          </ac:picMkLst>
        </pc:picChg>
        <pc:picChg chg="mod">
          <ac:chgData name="Isle, K (Forge Valley - Staff)" userId="1106d603-2d61-4b29-80e1-d02815db6d7c" providerId="ADAL" clId="{E153C278-BE98-40D5-9E24-D0419C0BA65B}" dt="2025-06-26T07:55:57.654" v="242" actId="1076"/>
          <ac:picMkLst>
            <pc:docMk/>
            <pc:sldMk cId="1329709419" sldId="279"/>
            <ac:picMk id="8" creationId="{00000000-0000-0000-0000-000000000000}"/>
          </ac:picMkLst>
        </pc:picChg>
      </pc:sldChg>
      <pc:sldChg chg="addSp delSp modSp ord">
        <pc:chgData name="Isle, K (Forge Valley - Staff)" userId="1106d603-2d61-4b29-80e1-d02815db6d7c" providerId="ADAL" clId="{E153C278-BE98-40D5-9E24-D0419C0BA65B}" dt="2025-06-26T07:58:52.819" v="289"/>
        <pc:sldMkLst>
          <pc:docMk/>
          <pc:sldMk cId="3941684501" sldId="287"/>
        </pc:sldMkLst>
        <pc:picChg chg="add del mod">
          <ac:chgData name="Isle, K (Forge Valley - Staff)" userId="1106d603-2d61-4b29-80e1-d02815db6d7c" providerId="ADAL" clId="{E153C278-BE98-40D5-9E24-D0419C0BA65B}" dt="2025-06-26T07:53:11.884" v="220"/>
          <ac:picMkLst>
            <pc:docMk/>
            <pc:sldMk cId="3941684501" sldId="287"/>
            <ac:picMk id="3" creationId="{2ED4F24B-E9AD-4C0A-9D21-98C94D483292}"/>
          </ac:picMkLst>
        </pc:picChg>
        <pc:picChg chg="add del mod">
          <ac:chgData name="Isle, K (Forge Valley - Staff)" userId="1106d603-2d61-4b29-80e1-d02815db6d7c" providerId="ADAL" clId="{E153C278-BE98-40D5-9E24-D0419C0BA65B}" dt="2025-06-26T07:53:31.067" v="225"/>
          <ac:picMkLst>
            <pc:docMk/>
            <pc:sldMk cId="3941684501" sldId="287"/>
            <ac:picMk id="4" creationId="{319D36D5-EF2E-430D-BD50-69B4BF5E8177}"/>
          </ac:picMkLst>
        </pc:picChg>
        <pc:picChg chg="mod">
          <ac:chgData name="Isle, K (Forge Valley - Staff)" userId="1106d603-2d61-4b29-80e1-d02815db6d7c" providerId="ADAL" clId="{E153C278-BE98-40D5-9E24-D0419C0BA65B}" dt="2025-06-26T07:43:09.789" v="125" actId="1076"/>
          <ac:picMkLst>
            <pc:docMk/>
            <pc:sldMk cId="3941684501" sldId="287"/>
            <ac:picMk id="5" creationId="{00000000-0000-0000-0000-000000000000}"/>
          </ac:picMkLst>
        </pc:picChg>
      </pc:sldChg>
      <pc:sldChg chg="modSp ord">
        <pc:chgData name="Isle, K (Forge Valley - Staff)" userId="1106d603-2d61-4b29-80e1-d02815db6d7c" providerId="ADAL" clId="{E153C278-BE98-40D5-9E24-D0419C0BA65B}" dt="2025-06-26T07:55:01.109" v="231" actId="1076"/>
        <pc:sldMkLst>
          <pc:docMk/>
          <pc:sldMk cId="3594390477" sldId="288"/>
        </pc:sldMkLst>
        <pc:picChg chg="mod">
          <ac:chgData name="Isle, K (Forge Valley - Staff)" userId="1106d603-2d61-4b29-80e1-d02815db6d7c" providerId="ADAL" clId="{E153C278-BE98-40D5-9E24-D0419C0BA65B}" dt="2025-06-26T07:55:01.109" v="231" actId="1076"/>
          <ac:picMkLst>
            <pc:docMk/>
            <pc:sldMk cId="3594390477" sldId="288"/>
            <ac:picMk id="5" creationId="{00000000-0000-0000-0000-000000000000}"/>
          </ac:picMkLst>
        </pc:picChg>
      </pc:sldChg>
      <pc:sldChg chg="del">
        <pc:chgData name="Isle, K (Forge Valley - Staff)" userId="1106d603-2d61-4b29-80e1-d02815db6d7c" providerId="ADAL" clId="{E153C278-BE98-40D5-9E24-D0419C0BA65B}" dt="2025-06-26T07:31:23.470" v="23" actId="2696"/>
        <pc:sldMkLst>
          <pc:docMk/>
          <pc:sldMk cId="1981720090" sldId="296"/>
        </pc:sldMkLst>
      </pc:sldChg>
      <pc:sldChg chg="del">
        <pc:chgData name="Isle, K (Forge Valley - Staff)" userId="1106d603-2d61-4b29-80e1-d02815db6d7c" providerId="ADAL" clId="{E153C278-BE98-40D5-9E24-D0419C0BA65B}" dt="2025-06-26T07:52:54.367" v="217" actId="2696"/>
        <pc:sldMkLst>
          <pc:docMk/>
          <pc:sldMk cId="2935583438" sldId="297"/>
        </pc:sldMkLst>
      </pc:sldChg>
      <pc:sldChg chg="addSp modSp ord">
        <pc:chgData name="Isle, K (Forge Valley - Staff)" userId="1106d603-2d61-4b29-80e1-d02815db6d7c" providerId="ADAL" clId="{E153C278-BE98-40D5-9E24-D0419C0BA65B}" dt="2025-06-26T07:53:39.165" v="229" actId="1076"/>
        <pc:sldMkLst>
          <pc:docMk/>
          <pc:sldMk cId="4239446507" sldId="300"/>
        </pc:sldMkLst>
        <pc:spChg chg="mod">
          <ac:chgData name="Isle, K (Forge Valley - Staff)" userId="1106d603-2d61-4b29-80e1-d02815db6d7c" providerId="ADAL" clId="{E153C278-BE98-40D5-9E24-D0419C0BA65B}" dt="2025-06-26T07:53:24.230" v="224" actId="1076"/>
          <ac:spMkLst>
            <pc:docMk/>
            <pc:sldMk cId="4239446507" sldId="300"/>
            <ac:spMk id="3" creationId="{4246E158-B4AA-4F37-8FA1-BB50C1114371}"/>
          </ac:spMkLst>
        </pc:spChg>
        <pc:picChg chg="add mod">
          <ac:chgData name="Isle, K (Forge Valley - Staff)" userId="1106d603-2d61-4b29-80e1-d02815db6d7c" providerId="ADAL" clId="{E153C278-BE98-40D5-9E24-D0419C0BA65B}" dt="2025-06-26T07:53:21.710" v="223" actId="1076"/>
          <ac:picMkLst>
            <pc:docMk/>
            <pc:sldMk cId="4239446507" sldId="300"/>
            <ac:picMk id="4" creationId="{517A3FDC-B01A-423A-9DED-89B250A21257}"/>
          </ac:picMkLst>
        </pc:picChg>
        <pc:picChg chg="add mod">
          <ac:chgData name="Isle, K (Forge Valley - Staff)" userId="1106d603-2d61-4b29-80e1-d02815db6d7c" providerId="ADAL" clId="{E153C278-BE98-40D5-9E24-D0419C0BA65B}" dt="2025-06-26T07:53:39.165" v="229" actId="1076"/>
          <ac:picMkLst>
            <pc:docMk/>
            <pc:sldMk cId="4239446507" sldId="300"/>
            <ac:picMk id="5" creationId="{CD83DB56-9F40-4AAE-8ADD-E4C6B1E50A13}"/>
          </ac:picMkLst>
        </pc:picChg>
      </pc:sldChg>
      <pc:sldChg chg="del">
        <pc:chgData name="Isle, K (Forge Valley - Staff)" userId="1106d603-2d61-4b29-80e1-d02815db6d7c" providerId="ADAL" clId="{E153C278-BE98-40D5-9E24-D0419C0BA65B}" dt="2025-06-26T07:55:25.246" v="235" actId="2696"/>
        <pc:sldMkLst>
          <pc:docMk/>
          <pc:sldMk cId="31299460" sldId="301"/>
        </pc:sldMkLst>
      </pc:sldChg>
      <pc:sldChg chg="addSp delSp modSp">
        <pc:chgData name="Isle, K (Forge Valley - Staff)" userId="1106d603-2d61-4b29-80e1-d02815db6d7c" providerId="ADAL" clId="{E153C278-BE98-40D5-9E24-D0419C0BA65B}" dt="2025-06-26T07:55:11.477" v="234" actId="1076"/>
        <pc:sldMkLst>
          <pc:docMk/>
          <pc:sldMk cId="433857868" sldId="302"/>
        </pc:sldMkLst>
        <pc:picChg chg="add mod">
          <ac:chgData name="Isle, K (Forge Valley - Staff)" userId="1106d603-2d61-4b29-80e1-d02815db6d7c" providerId="ADAL" clId="{E153C278-BE98-40D5-9E24-D0419C0BA65B}" dt="2025-06-26T07:55:09.037" v="233" actId="1076"/>
          <ac:picMkLst>
            <pc:docMk/>
            <pc:sldMk cId="433857868" sldId="302"/>
            <ac:picMk id="2" creationId="{1D5F6CDF-9467-4533-9104-A7CB1FF17491}"/>
          </ac:picMkLst>
        </pc:picChg>
        <pc:picChg chg="add mod modCrop">
          <ac:chgData name="Isle, K (Forge Valley - Staff)" userId="1106d603-2d61-4b29-80e1-d02815db6d7c" providerId="ADAL" clId="{E153C278-BE98-40D5-9E24-D0419C0BA65B}" dt="2025-06-26T07:55:11.477" v="234" actId="1076"/>
          <ac:picMkLst>
            <pc:docMk/>
            <pc:sldMk cId="433857868" sldId="302"/>
            <ac:picMk id="3" creationId="{AE6F5DCA-E104-453B-80A7-2A3B72C79943}"/>
          </ac:picMkLst>
        </pc:picChg>
        <pc:picChg chg="del">
          <ac:chgData name="Isle, K (Forge Valley - Staff)" userId="1106d603-2d61-4b29-80e1-d02815db6d7c" providerId="ADAL" clId="{E153C278-BE98-40D5-9E24-D0419C0BA65B}" dt="2025-06-26T07:51:04.280" v="205" actId="478"/>
          <ac:picMkLst>
            <pc:docMk/>
            <pc:sldMk cId="433857868" sldId="302"/>
            <ac:picMk id="4" creationId="{71A5192D-774B-404F-B250-CB708C6CFF3B}"/>
          </ac:picMkLst>
        </pc:picChg>
      </pc:sldChg>
      <pc:sldChg chg="del">
        <pc:chgData name="Isle, K (Forge Valley - Staff)" userId="1106d603-2d61-4b29-80e1-d02815db6d7c" providerId="ADAL" clId="{E153C278-BE98-40D5-9E24-D0419C0BA65B}" dt="2025-06-26T07:52:54.753" v="218" actId="2696"/>
        <pc:sldMkLst>
          <pc:docMk/>
          <pc:sldMk cId="2674491645" sldId="303"/>
        </pc:sldMkLst>
      </pc:sldChg>
      <pc:sldChg chg="delSp">
        <pc:chgData name="Isle, K (Forge Valley - Staff)" userId="1106d603-2d61-4b29-80e1-d02815db6d7c" providerId="ADAL" clId="{E153C278-BE98-40D5-9E24-D0419C0BA65B}" dt="2025-06-26T07:55:38.857" v="236" actId="478"/>
        <pc:sldMkLst>
          <pc:docMk/>
          <pc:sldMk cId="1258200617" sldId="304"/>
        </pc:sldMkLst>
        <pc:spChg chg="del">
          <ac:chgData name="Isle, K (Forge Valley - Staff)" userId="1106d603-2d61-4b29-80e1-d02815db6d7c" providerId="ADAL" clId="{E153C278-BE98-40D5-9E24-D0419C0BA65B}" dt="2025-06-26T07:55:38.857" v="236" actId="478"/>
          <ac:spMkLst>
            <pc:docMk/>
            <pc:sldMk cId="1258200617" sldId="304"/>
            <ac:spMk id="4" creationId="{460373C4-E285-49A9-8A48-48C3490785C2}"/>
          </ac:spMkLst>
        </pc:spChg>
      </pc:sldChg>
      <pc:sldChg chg="del">
        <pc:chgData name="Isle, K (Forge Valley - Staff)" userId="1106d603-2d61-4b29-80e1-d02815db6d7c" providerId="ADAL" clId="{E153C278-BE98-40D5-9E24-D0419C0BA65B}" dt="2025-06-26T07:30:37.072" v="0" actId="2696"/>
        <pc:sldMkLst>
          <pc:docMk/>
          <pc:sldMk cId="1597939463" sldId="306"/>
        </pc:sldMkLst>
      </pc:sldChg>
      <pc:sldChg chg="addSp modSp">
        <pc:chgData name="Isle, K (Forge Valley - Staff)" userId="1106d603-2d61-4b29-80e1-d02815db6d7c" providerId="ADAL" clId="{E153C278-BE98-40D5-9E24-D0419C0BA65B}" dt="2025-06-26T08:01:22.327" v="291" actId="1076"/>
        <pc:sldMkLst>
          <pc:docMk/>
          <pc:sldMk cId="944597967" sldId="307"/>
        </pc:sldMkLst>
        <pc:spChg chg="add mod">
          <ac:chgData name="Isle, K (Forge Valley - Staff)" userId="1106d603-2d61-4b29-80e1-d02815db6d7c" providerId="ADAL" clId="{E153C278-BE98-40D5-9E24-D0419C0BA65B}" dt="2025-06-26T08:01:22.327" v="291" actId="1076"/>
          <ac:spMkLst>
            <pc:docMk/>
            <pc:sldMk cId="944597967" sldId="307"/>
            <ac:spMk id="3" creationId="{2ABB7081-B29D-4B65-9601-EA2105602033}"/>
          </ac:spMkLst>
        </pc:spChg>
      </pc:sldChg>
      <pc:sldChg chg="del">
        <pc:chgData name="Isle, K (Forge Valley - Staff)" userId="1106d603-2d61-4b29-80e1-d02815db6d7c" providerId="ADAL" clId="{E153C278-BE98-40D5-9E24-D0419C0BA65B}" dt="2025-06-26T07:31:18.364" v="22" actId="2696"/>
        <pc:sldMkLst>
          <pc:docMk/>
          <pc:sldMk cId="346689129" sldId="309"/>
        </pc:sldMkLst>
      </pc:sldChg>
      <pc:sldChg chg="delSp del">
        <pc:chgData name="Isle, K (Forge Valley - Staff)" userId="1106d603-2d61-4b29-80e1-d02815db6d7c" providerId="ADAL" clId="{E153C278-BE98-40D5-9E24-D0419C0BA65B}" dt="2025-06-26T07:55:04.675" v="232" actId="2696"/>
        <pc:sldMkLst>
          <pc:docMk/>
          <pc:sldMk cId="3332143033" sldId="312"/>
        </pc:sldMkLst>
        <pc:picChg chg="del">
          <ac:chgData name="Isle, K (Forge Valley - Staff)" userId="1106d603-2d61-4b29-80e1-d02815db6d7c" providerId="ADAL" clId="{E153C278-BE98-40D5-9E24-D0419C0BA65B}" dt="2025-06-26T07:51:02.488" v="204" actId="478"/>
          <ac:picMkLst>
            <pc:docMk/>
            <pc:sldMk cId="3332143033" sldId="312"/>
            <ac:picMk id="4" creationId="{71A5192D-774B-404F-B250-CB708C6CFF3B}"/>
          </ac:picMkLst>
        </pc:picChg>
      </pc:sldChg>
      <pc:sldChg chg="del">
        <pc:chgData name="Isle, K (Forge Valley - Staff)" userId="1106d603-2d61-4b29-80e1-d02815db6d7c" providerId="ADAL" clId="{E153C278-BE98-40D5-9E24-D0419C0BA65B}" dt="2025-06-26T07:31:16.780" v="21" actId="2696"/>
        <pc:sldMkLst>
          <pc:docMk/>
          <pc:sldMk cId="622999995" sldId="313"/>
        </pc:sldMkLst>
      </pc:sldChg>
      <pc:sldChg chg="modSp">
        <pc:chgData name="Isle, K (Forge Valley - Staff)" userId="1106d603-2d61-4b29-80e1-d02815db6d7c" providerId="ADAL" clId="{E153C278-BE98-40D5-9E24-D0419C0BA65B}" dt="2025-06-26T07:31:08.757" v="20" actId="20577"/>
        <pc:sldMkLst>
          <pc:docMk/>
          <pc:sldMk cId="1507728448" sldId="314"/>
        </pc:sldMkLst>
        <pc:spChg chg="mod">
          <ac:chgData name="Isle, K (Forge Valley - Staff)" userId="1106d603-2d61-4b29-80e1-d02815db6d7c" providerId="ADAL" clId="{E153C278-BE98-40D5-9E24-D0419C0BA65B}" dt="2025-06-26T07:31:08.757" v="20" actId="20577"/>
          <ac:spMkLst>
            <pc:docMk/>
            <pc:sldMk cId="1507728448" sldId="314"/>
            <ac:spMk id="3" creationId="{6FB52F47-3A34-4423-A8FA-4F4A73F1E258}"/>
          </ac:spMkLst>
        </pc:spChg>
      </pc:sldChg>
      <pc:sldChg chg="del">
        <pc:chgData name="Isle, K (Forge Valley - Staff)" userId="1106d603-2d61-4b29-80e1-d02815db6d7c" providerId="ADAL" clId="{E153C278-BE98-40D5-9E24-D0419C0BA65B}" dt="2025-06-26T07:50:39.774" v="202" actId="2696"/>
        <pc:sldMkLst>
          <pc:docMk/>
          <pc:sldMk cId="1647549431" sldId="315"/>
        </pc:sldMkLst>
      </pc:sldChg>
      <pc:sldChg chg="addSp modSp add">
        <pc:chgData name="Isle, K (Forge Valley - Staff)" userId="1106d603-2d61-4b29-80e1-d02815db6d7c" providerId="ADAL" clId="{E153C278-BE98-40D5-9E24-D0419C0BA65B}" dt="2025-06-26T07:32:59.562" v="34" actId="1076"/>
        <pc:sldMkLst>
          <pc:docMk/>
          <pc:sldMk cId="3176140356" sldId="316"/>
        </pc:sldMkLst>
        <pc:picChg chg="add mod">
          <ac:chgData name="Isle, K (Forge Valley - Staff)" userId="1106d603-2d61-4b29-80e1-d02815db6d7c" providerId="ADAL" clId="{E153C278-BE98-40D5-9E24-D0419C0BA65B}" dt="2025-06-26T07:32:58.147" v="33" actId="1076"/>
          <ac:picMkLst>
            <pc:docMk/>
            <pc:sldMk cId="3176140356" sldId="316"/>
            <ac:picMk id="2" creationId="{1D082599-B353-47C5-B321-13C1285CA0FA}"/>
          </ac:picMkLst>
        </pc:picChg>
        <pc:picChg chg="add mod">
          <ac:chgData name="Isle, K (Forge Valley - Staff)" userId="1106d603-2d61-4b29-80e1-d02815db6d7c" providerId="ADAL" clId="{E153C278-BE98-40D5-9E24-D0419C0BA65B}" dt="2025-06-26T07:32:59.562" v="34" actId="1076"/>
          <ac:picMkLst>
            <pc:docMk/>
            <pc:sldMk cId="3176140356" sldId="316"/>
            <ac:picMk id="3" creationId="{5ADF9E93-BF09-4227-92C3-F67E5192824D}"/>
          </ac:picMkLst>
        </pc:picChg>
      </pc:sldChg>
      <pc:sldChg chg="addSp modSp add">
        <pc:chgData name="Isle, K (Forge Valley - Staff)" userId="1106d603-2d61-4b29-80e1-d02815db6d7c" providerId="ADAL" clId="{E153C278-BE98-40D5-9E24-D0419C0BA65B}" dt="2025-06-26T07:35:03.466" v="64" actId="1076"/>
        <pc:sldMkLst>
          <pc:docMk/>
          <pc:sldMk cId="2751216162" sldId="317"/>
        </pc:sldMkLst>
        <pc:picChg chg="add mod">
          <ac:chgData name="Isle, K (Forge Valley - Staff)" userId="1106d603-2d61-4b29-80e1-d02815db6d7c" providerId="ADAL" clId="{E153C278-BE98-40D5-9E24-D0419C0BA65B}" dt="2025-06-26T07:35:03.466" v="64" actId="1076"/>
          <ac:picMkLst>
            <pc:docMk/>
            <pc:sldMk cId="2751216162" sldId="317"/>
            <ac:picMk id="2" creationId="{A2D4E9B1-5435-4213-A2D8-EC55813E1B3B}"/>
          </ac:picMkLst>
        </pc:picChg>
        <pc:picChg chg="add mod">
          <ac:chgData name="Isle, K (Forge Valley - Staff)" userId="1106d603-2d61-4b29-80e1-d02815db6d7c" providerId="ADAL" clId="{E153C278-BE98-40D5-9E24-D0419C0BA65B}" dt="2025-06-26T07:34:43.054" v="54" actId="14100"/>
          <ac:picMkLst>
            <pc:docMk/>
            <pc:sldMk cId="2751216162" sldId="317"/>
            <ac:picMk id="3" creationId="{8CB996F2-2455-4DFF-A5F0-C8F9B3A2E0CA}"/>
          </ac:picMkLst>
        </pc:picChg>
        <pc:picChg chg="add mod modCrop">
          <ac:chgData name="Isle, K (Forge Valley - Staff)" userId="1106d603-2d61-4b29-80e1-d02815db6d7c" providerId="ADAL" clId="{E153C278-BE98-40D5-9E24-D0419C0BA65B}" dt="2025-06-26T07:34:46.546" v="57" actId="1076"/>
          <ac:picMkLst>
            <pc:docMk/>
            <pc:sldMk cId="2751216162" sldId="317"/>
            <ac:picMk id="4" creationId="{DFA0A12A-CCFE-4D51-9389-58281CDDBA5A}"/>
          </ac:picMkLst>
        </pc:picChg>
        <pc:picChg chg="add mod modCrop">
          <ac:chgData name="Isle, K (Forge Valley - Staff)" userId="1106d603-2d61-4b29-80e1-d02815db6d7c" providerId="ADAL" clId="{E153C278-BE98-40D5-9E24-D0419C0BA65B}" dt="2025-06-26T07:34:57.778" v="62" actId="14100"/>
          <ac:picMkLst>
            <pc:docMk/>
            <pc:sldMk cId="2751216162" sldId="317"/>
            <ac:picMk id="5" creationId="{2D20A59B-7392-4D46-9C48-606510D4FDAB}"/>
          </ac:picMkLst>
        </pc:picChg>
      </pc:sldChg>
      <pc:sldChg chg="addSp modSp add">
        <pc:chgData name="Isle, K (Forge Valley - Staff)" userId="1106d603-2d61-4b29-80e1-d02815db6d7c" providerId="ADAL" clId="{E153C278-BE98-40D5-9E24-D0419C0BA65B}" dt="2025-06-26T07:36:16.893" v="77" actId="1076"/>
        <pc:sldMkLst>
          <pc:docMk/>
          <pc:sldMk cId="339315733" sldId="318"/>
        </pc:sldMkLst>
        <pc:picChg chg="add mod">
          <ac:chgData name="Isle, K (Forge Valley - Staff)" userId="1106d603-2d61-4b29-80e1-d02815db6d7c" providerId="ADAL" clId="{E153C278-BE98-40D5-9E24-D0419C0BA65B}" dt="2025-06-26T07:35:51.835" v="68" actId="14100"/>
          <ac:picMkLst>
            <pc:docMk/>
            <pc:sldMk cId="339315733" sldId="318"/>
            <ac:picMk id="2" creationId="{943C9FCC-E257-46C5-8AB6-F093A5984CF7}"/>
          </ac:picMkLst>
        </pc:picChg>
        <pc:picChg chg="add mod">
          <ac:chgData name="Isle, K (Forge Valley - Staff)" userId="1106d603-2d61-4b29-80e1-d02815db6d7c" providerId="ADAL" clId="{E153C278-BE98-40D5-9E24-D0419C0BA65B}" dt="2025-06-26T07:36:16.893" v="77" actId="1076"/>
          <ac:picMkLst>
            <pc:docMk/>
            <pc:sldMk cId="339315733" sldId="318"/>
            <ac:picMk id="3" creationId="{5C5A4C4D-BF22-45CC-8969-83342F0D1389}"/>
          </ac:picMkLst>
        </pc:picChg>
        <pc:picChg chg="add mod">
          <ac:chgData name="Isle, K (Forge Valley - Staff)" userId="1106d603-2d61-4b29-80e1-d02815db6d7c" providerId="ADAL" clId="{E153C278-BE98-40D5-9E24-D0419C0BA65B}" dt="2025-06-26T07:36:15.379" v="76" actId="1076"/>
          <ac:picMkLst>
            <pc:docMk/>
            <pc:sldMk cId="339315733" sldId="318"/>
            <ac:picMk id="4" creationId="{E1F038F1-759E-4F47-B1D1-20FD717053D2}"/>
          </ac:picMkLst>
        </pc:picChg>
      </pc:sldChg>
      <pc:sldChg chg="addSp modSp add">
        <pc:chgData name="Isle, K (Forge Valley - Staff)" userId="1106d603-2d61-4b29-80e1-d02815db6d7c" providerId="ADAL" clId="{E153C278-BE98-40D5-9E24-D0419C0BA65B}" dt="2025-06-26T07:37:09.954" v="87" actId="1076"/>
        <pc:sldMkLst>
          <pc:docMk/>
          <pc:sldMk cId="3928134178" sldId="319"/>
        </pc:sldMkLst>
        <pc:picChg chg="add mod">
          <ac:chgData name="Isle, K (Forge Valley - Staff)" userId="1106d603-2d61-4b29-80e1-d02815db6d7c" providerId="ADAL" clId="{E153C278-BE98-40D5-9E24-D0419C0BA65B}" dt="2025-06-26T07:37:09.954" v="87" actId="1076"/>
          <ac:picMkLst>
            <pc:docMk/>
            <pc:sldMk cId="3928134178" sldId="319"/>
            <ac:picMk id="2" creationId="{E4839A69-0255-4AA9-A96A-7FBB0D565353}"/>
          </ac:picMkLst>
        </pc:picChg>
        <pc:picChg chg="add mod">
          <ac:chgData name="Isle, K (Forge Valley - Staff)" userId="1106d603-2d61-4b29-80e1-d02815db6d7c" providerId="ADAL" clId="{E153C278-BE98-40D5-9E24-D0419C0BA65B}" dt="2025-06-26T07:37:08.979" v="86" actId="1076"/>
          <ac:picMkLst>
            <pc:docMk/>
            <pc:sldMk cId="3928134178" sldId="319"/>
            <ac:picMk id="3" creationId="{7E4FC61A-024A-42C8-8302-B326C2EA1A45}"/>
          </ac:picMkLst>
        </pc:picChg>
      </pc:sldChg>
      <pc:sldChg chg="addSp modSp add">
        <pc:chgData name="Isle, K (Forge Valley - Staff)" userId="1106d603-2d61-4b29-80e1-d02815db6d7c" providerId="ADAL" clId="{E153C278-BE98-40D5-9E24-D0419C0BA65B}" dt="2025-06-26T07:41:09.348" v="104" actId="1076"/>
        <pc:sldMkLst>
          <pc:docMk/>
          <pc:sldMk cId="1415705670" sldId="320"/>
        </pc:sldMkLst>
        <pc:picChg chg="add mod">
          <ac:chgData name="Isle, K (Forge Valley - Staff)" userId="1106d603-2d61-4b29-80e1-d02815db6d7c" providerId="ADAL" clId="{E153C278-BE98-40D5-9E24-D0419C0BA65B}" dt="2025-06-26T07:39:55.547" v="90" actId="1076"/>
          <ac:picMkLst>
            <pc:docMk/>
            <pc:sldMk cId="1415705670" sldId="320"/>
            <ac:picMk id="2" creationId="{F9440717-7D31-44A8-BA5D-3927BEDBBE05}"/>
          </ac:picMkLst>
        </pc:picChg>
        <pc:picChg chg="add mod">
          <ac:chgData name="Isle, K (Forge Valley - Staff)" userId="1106d603-2d61-4b29-80e1-d02815db6d7c" providerId="ADAL" clId="{E153C278-BE98-40D5-9E24-D0419C0BA65B}" dt="2025-06-26T07:40:11.732" v="93" actId="14100"/>
          <ac:picMkLst>
            <pc:docMk/>
            <pc:sldMk cId="1415705670" sldId="320"/>
            <ac:picMk id="3" creationId="{8B08E512-746C-4079-8DF4-F7618B7A0E02}"/>
          </ac:picMkLst>
        </pc:picChg>
        <pc:picChg chg="add mod">
          <ac:chgData name="Isle, K (Forge Valley - Staff)" userId="1106d603-2d61-4b29-80e1-d02815db6d7c" providerId="ADAL" clId="{E153C278-BE98-40D5-9E24-D0419C0BA65B}" dt="2025-06-26T07:40:49.780" v="98" actId="1076"/>
          <ac:picMkLst>
            <pc:docMk/>
            <pc:sldMk cId="1415705670" sldId="320"/>
            <ac:picMk id="4" creationId="{77D4FDF6-0D6F-4066-BF45-28B63CF4DCA3}"/>
          </ac:picMkLst>
        </pc:picChg>
        <pc:picChg chg="add mod">
          <ac:chgData name="Isle, K (Forge Valley - Staff)" userId="1106d603-2d61-4b29-80e1-d02815db6d7c" providerId="ADAL" clId="{E153C278-BE98-40D5-9E24-D0419C0BA65B}" dt="2025-06-26T07:40:53.669" v="101" actId="1076"/>
          <ac:picMkLst>
            <pc:docMk/>
            <pc:sldMk cId="1415705670" sldId="320"/>
            <ac:picMk id="5" creationId="{DB17AFA5-3286-4FCF-8C93-7842310386A3}"/>
          </ac:picMkLst>
        </pc:picChg>
        <pc:picChg chg="add mod">
          <ac:chgData name="Isle, K (Forge Valley - Staff)" userId="1106d603-2d61-4b29-80e1-d02815db6d7c" providerId="ADAL" clId="{E153C278-BE98-40D5-9E24-D0419C0BA65B}" dt="2025-06-26T07:41:09.348" v="104" actId="1076"/>
          <ac:picMkLst>
            <pc:docMk/>
            <pc:sldMk cId="1415705670" sldId="320"/>
            <ac:picMk id="6" creationId="{2E4183D5-9FCA-4330-8503-9F8F139292D1}"/>
          </ac:picMkLst>
        </pc:picChg>
      </pc:sldChg>
      <pc:sldChg chg="addSp modSp add">
        <pc:chgData name="Isle, K (Forge Valley - Staff)" userId="1106d603-2d61-4b29-80e1-d02815db6d7c" providerId="ADAL" clId="{E153C278-BE98-40D5-9E24-D0419C0BA65B}" dt="2025-06-26T07:42:49.285" v="122" actId="14100"/>
        <pc:sldMkLst>
          <pc:docMk/>
          <pc:sldMk cId="978280708" sldId="321"/>
        </pc:sldMkLst>
        <pc:picChg chg="add mod">
          <ac:chgData name="Isle, K (Forge Valley - Staff)" userId="1106d603-2d61-4b29-80e1-d02815db6d7c" providerId="ADAL" clId="{E153C278-BE98-40D5-9E24-D0419C0BA65B}" dt="2025-06-26T07:41:42.748" v="107" actId="1076"/>
          <ac:picMkLst>
            <pc:docMk/>
            <pc:sldMk cId="978280708" sldId="321"/>
            <ac:picMk id="2" creationId="{6EB25D7C-E827-4EF3-8C7B-49814075020C}"/>
          </ac:picMkLst>
        </pc:picChg>
        <pc:picChg chg="add mod">
          <ac:chgData name="Isle, K (Forge Valley - Staff)" userId="1106d603-2d61-4b29-80e1-d02815db6d7c" providerId="ADAL" clId="{E153C278-BE98-40D5-9E24-D0419C0BA65B}" dt="2025-06-26T07:42:41.389" v="117" actId="14100"/>
          <ac:picMkLst>
            <pc:docMk/>
            <pc:sldMk cId="978280708" sldId="321"/>
            <ac:picMk id="3" creationId="{2607502F-1F6C-4185-A8F6-16BD64C5A4BD}"/>
          </ac:picMkLst>
        </pc:picChg>
        <pc:picChg chg="add mod">
          <ac:chgData name="Isle, K (Forge Valley - Staff)" userId="1106d603-2d61-4b29-80e1-d02815db6d7c" providerId="ADAL" clId="{E153C278-BE98-40D5-9E24-D0419C0BA65B}" dt="2025-06-26T07:42:47.213" v="121" actId="1076"/>
          <ac:picMkLst>
            <pc:docMk/>
            <pc:sldMk cId="978280708" sldId="321"/>
            <ac:picMk id="4" creationId="{DCC06EE5-2C43-4463-A0AE-33AFC65C86EA}"/>
          </ac:picMkLst>
        </pc:picChg>
        <pc:picChg chg="add mod">
          <ac:chgData name="Isle, K (Forge Valley - Staff)" userId="1106d603-2d61-4b29-80e1-d02815db6d7c" providerId="ADAL" clId="{E153C278-BE98-40D5-9E24-D0419C0BA65B}" dt="2025-06-26T07:42:49.285" v="122" actId="14100"/>
          <ac:picMkLst>
            <pc:docMk/>
            <pc:sldMk cId="978280708" sldId="321"/>
            <ac:picMk id="5" creationId="{EBFF8506-F0CF-405A-8D7A-9D19F1B05834}"/>
          </ac:picMkLst>
        </pc:picChg>
      </pc:sldChg>
      <pc:sldChg chg="addSp delSp modSp add">
        <pc:chgData name="Isle, K (Forge Valley - Staff)" userId="1106d603-2d61-4b29-80e1-d02815db6d7c" providerId="ADAL" clId="{E153C278-BE98-40D5-9E24-D0419C0BA65B}" dt="2025-06-26T07:49:13.950" v="186" actId="14100"/>
        <pc:sldMkLst>
          <pc:docMk/>
          <pc:sldMk cId="2103566031" sldId="322"/>
        </pc:sldMkLst>
        <pc:picChg chg="add mod">
          <ac:chgData name="Isle, K (Forge Valley - Staff)" userId="1106d603-2d61-4b29-80e1-d02815db6d7c" providerId="ADAL" clId="{E153C278-BE98-40D5-9E24-D0419C0BA65B}" dt="2025-06-26T07:44:19.069" v="136" actId="14100"/>
          <ac:picMkLst>
            <pc:docMk/>
            <pc:sldMk cId="2103566031" sldId="322"/>
            <ac:picMk id="2" creationId="{92D53BFB-F4BE-4E15-9DB8-0244241276CC}"/>
          </ac:picMkLst>
        </pc:picChg>
        <pc:picChg chg="add del mod">
          <ac:chgData name="Isle, K (Forge Valley - Staff)" userId="1106d603-2d61-4b29-80e1-d02815db6d7c" providerId="ADAL" clId="{E153C278-BE98-40D5-9E24-D0419C0BA65B}" dt="2025-06-26T07:48:04.904" v="170" actId="478"/>
          <ac:picMkLst>
            <pc:docMk/>
            <pc:sldMk cId="2103566031" sldId="322"/>
            <ac:picMk id="3" creationId="{8CCC78F3-4985-4939-827F-08F7FC5603F4}"/>
          </ac:picMkLst>
        </pc:picChg>
        <pc:picChg chg="add del mod modCrop">
          <ac:chgData name="Isle, K (Forge Valley - Staff)" userId="1106d603-2d61-4b29-80e1-d02815db6d7c" providerId="ADAL" clId="{E153C278-BE98-40D5-9E24-D0419C0BA65B}" dt="2025-06-26T07:48:05.446" v="171" actId="478"/>
          <ac:picMkLst>
            <pc:docMk/>
            <pc:sldMk cId="2103566031" sldId="322"/>
            <ac:picMk id="4" creationId="{716178C2-CAFF-475A-B25F-3E6260F183C8}"/>
          </ac:picMkLst>
        </pc:picChg>
        <pc:picChg chg="add del mod">
          <ac:chgData name="Isle, K (Forge Valley - Staff)" userId="1106d603-2d61-4b29-80e1-d02815db6d7c" providerId="ADAL" clId="{E153C278-BE98-40D5-9E24-D0419C0BA65B}" dt="2025-06-26T07:48:06.069" v="172" actId="478"/>
          <ac:picMkLst>
            <pc:docMk/>
            <pc:sldMk cId="2103566031" sldId="322"/>
            <ac:picMk id="5" creationId="{5E07CFDE-7C00-45DB-BD5E-A99E22A3A4B1}"/>
          </ac:picMkLst>
        </pc:picChg>
        <pc:picChg chg="add mod">
          <ac:chgData name="Isle, K (Forge Valley - Staff)" userId="1106d603-2d61-4b29-80e1-d02815db6d7c" providerId="ADAL" clId="{E153C278-BE98-40D5-9E24-D0419C0BA65B}" dt="2025-06-26T07:48:22.981" v="175" actId="1076"/>
          <ac:picMkLst>
            <pc:docMk/>
            <pc:sldMk cId="2103566031" sldId="322"/>
            <ac:picMk id="6" creationId="{4545613E-E117-4293-9FBF-A6B8A4199673}"/>
          </ac:picMkLst>
        </pc:picChg>
        <pc:picChg chg="add mod">
          <ac:chgData name="Isle, K (Forge Valley - Staff)" userId="1106d603-2d61-4b29-80e1-d02815db6d7c" providerId="ADAL" clId="{E153C278-BE98-40D5-9E24-D0419C0BA65B}" dt="2025-06-26T07:48:40.693" v="179" actId="14100"/>
          <ac:picMkLst>
            <pc:docMk/>
            <pc:sldMk cId="2103566031" sldId="322"/>
            <ac:picMk id="7" creationId="{E06389F7-E6A1-4E2B-8430-114756A4FB84}"/>
          </ac:picMkLst>
        </pc:picChg>
        <pc:picChg chg="add mod">
          <ac:chgData name="Isle, K (Forge Valley - Staff)" userId="1106d603-2d61-4b29-80e1-d02815db6d7c" providerId="ADAL" clId="{E153C278-BE98-40D5-9E24-D0419C0BA65B}" dt="2025-06-26T07:49:13.950" v="186" actId="14100"/>
          <ac:picMkLst>
            <pc:docMk/>
            <pc:sldMk cId="2103566031" sldId="322"/>
            <ac:picMk id="8" creationId="{2A2FDDB9-C91F-459A-A61B-4C98E643BA5C}"/>
          </ac:picMkLst>
        </pc:picChg>
      </pc:sldChg>
      <pc:sldChg chg="addSp delSp modSp add">
        <pc:chgData name="Isle, K (Forge Valley - Staff)" userId="1106d603-2d61-4b29-80e1-d02815db6d7c" providerId="ADAL" clId="{E153C278-BE98-40D5-9E24-D0419C0BA65B}" dt="2025-06-26T07:50:18.004" v="201" actId="14100"/>
        <pc:sldMkLst>
          <pc:docMk/>
          <pc:sldMk cId="3727814001" sldId="323"/>
        </pc:sldMkLst>
        <pc:picChg chg="add mod">
          <ac:chgData name="Isle, K (Forge Valley - Staff)" userId="1106d603-2d61-4b29-80e1-d02815db6d7c" providerId="ADAL" clId="{E153C278-BE98-40D5-9E24-D0419C0BA65B}" dt="2025-06-26T07:46:10.661" v="153" actId="1076"/>
          <ac:picMkLst>
            <pc:docMk/>
            <pc:sldMk cId="3727814001" sldId="323"/>
            <ac:picMk id="2" creationId="{3000727E-85EB-4E83-8EE5-2F6221CAF0CE}"/>
          </ac:picMkLst>
        </pc:picChg>
        <pc:picChg chg="add del mod">
          <ac:chgData name="Isle, K (Forge Valley - Staff)" userId="1106d603-2d61-4b29-80e1-d02815db6d7c" providerId="ADAL" clId="{E153C278-BE98-40D5-9E24-D0419C0BA65B}" dt="2025-06-26T07:49:18.151" v="187" actId="478"/>
          <ac:picMkLst>
            <pc:docMk/>
            <pc:sldMk cId="3727814001" sldId="323"/>
            <ac:picMk id="3" creationId="{54B5CB69-BFD5-49DE-B774-8F350A4F4EE3}"/>
          </ac:picMkLst>
        </pc:picChg>
        <pc:picChg chg="add del mod">
          <ac:chgData name="Isle, K (Forge Valley - Staff)" userId="1106d603-2d61-4b29-80e1-d02815db6d7c" providerId="ADAL" clId="{E153C278-BE98-40D5-9E24-D0419C0BA65B}" dt="2025-06-26T07:49:19.800" v="188" actId="478"/>
          <ac:picMkLst>
            <pc:docMk/>
            <pc:sldMk cId="3727814001" sldId="323"/>
            <ac:picMk id="4" creationId="{C9CC5335-EC06-4AA3-A02B-E966675A2DFC}"/>
          </ac:picMkLst>
        </pc:picChg>
        <pc:picChg chg="add del mod">
          <ac:chgData name="Isle, K (Forge Valley - Staff)" userId="1106d603-2d61-4b29-80e1-d02815db6d7c" providerId="ADAL" clId="{E153C278-BE98-40D5-9E24-D0419C0BA65B}" dt="2025-06-26T07:49:21.574" v="189" actId="478"/>
          <ac:picMkLst>
            <pc:docMk/>
            <pc:sldMk cId="3727814001" sldId="323"/>
            <ac:picMk id="5" creationId="{01B94A5E-1AAC-4798-A31D-CEDD2B8DBB48}"/>
          </ac:picMkLst>
        </pc:picChg>
        <pc:picChg chg="add mod">
          <ac:chgData name="Isle, K (Forge Valley - Staff)" userId="1106d603-2d61-4b29-80e1-d02815db6d7c" providerId="ADAL" clId="{E153C278-BE98-40D5-9E24-D0419C0BA65B}" dt="2025-06-26T07:49:57.438" v="197" actId="1076"/>
          <ac:picMkLst>
            <pc:docMk/>
            <pc:sldMk cId="3727814001" sldId="323"/>
            <ac:picMk id="6" creationId="{9D172311-90A4-4864-8896-4841EDC533AA}"/>
          </ac:picMkLst>
        </pc:picChg>
        <pc:picChg chg="add mod">
          <ac:chgData name="Isle, K (Forge Valley - Staff)" userId="1106d603-2d61-4b29-80e1-d02815db6d7c" providerId="ADAL" clId="{E153C278-BE98-40D5-9E24-D0419C0BA65B}" dt="2025-06-26T07:49:58.430" v="198" actId="1076"/>
          <ac:picMkLst>
            <pc:docMk/>
            <pc:sldMk cId="3727814001" sldId="323"/>
            <ac:picMk id="7" creationId="{F960CE98-ACCF-46C9-AE66-951A1F60FD57}"/>
          </ac:picMkLst>
        </pc:picChg>
        <pc:picChg chg="add mod">
          <ac:chgData name="Isle, K (Forge Valley - Staff)" userId="1106d603-2d61-4b29-80e1-d02815db6d7c" providerId="ADAL" clId="{E153C278-BE98-40D5-9E24-D0419C0BA65B}" dt="2025-06-26T07:50:18.004" v="201" actId="14100"/>
          <ac:picMkLst>
            <pc:docMk/>
            <pc:sldMk cId="3727814001" sldId="323"/>
            <ac:picMk id="8" creationId="{D0ABE5CF-1E9B-4852-9887-82C18D2933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A31FE-3027-4F62-8668-08AE9FCCD917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EE44-0203-412D-BF93-EC5FE82A9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2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EE44-0203-412D-BF93-EC5FE82A90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0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EE44-0203-412D-BF93-EC5FE82A90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5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E42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84C9-59AA-4E27-B435-4D30F83D3CA0}" type="datetimeFigureOut">
              <a:rPr lang="en-US" smtClean="0"/>
              <a:t>6/26/2025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10729"/>
            <a:ext cx="6694512" cy="12096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to A level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7926" y="2906647"/>
            <a:ext cx="5318003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 board: AQA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9" y="112640"/>
            <a:ext cx="3147800" cy="176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3507491"/>
            <a:ext cx="2673945" cy="275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3"/>
          <a:stretch/>
        </p:blipFill>
        <p:spPr>
          <a:xfrm>
            <a:off x="2760535" y="4963686"/>
            <a:ext cx="356300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" y="84219"/>
            <a:ext cx="3196456" cy="2133484"/>
          </a:xfrm>
          <a:prstGeom prst="rect">
            <a:avLst/>
          </a:prstGeom>
        </p:spPr>
      </p:pic>
      <p:pic>
        <p:nvPicPr>
          <p:cNvPr id="9" name="Picture 0" descr="animal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/>
          <a:stretch>
            <a:fillRect/>
          </a:stretch>
        </p:blipFill>
        <p:spPr bwMode="auto">
          <a:xfrm>
            <a:off x="5968942" y="3861048"/>
            <a:ext cx="3109902" cy="2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biology a le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86" y="3534439"/>
            <a:ext cx="2736304" cy="14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AAB38-A804-41CB-85A4-05B2FBE97734}"/>
              </a:ext>
            </a:extLst>
          </p:cNvPr>
          <p:cNvSpPr txBox="1"/>
          <p:nvPr/>
        </p:nvSpPr>
        <p:spPr>
          <a:xfrm>
            <a:off x="1619672" y="775454"/>
            <a:ext cx="655272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kisle@forgevalley.Sheffield.sch.uk</a:t>
            </a:r>
          </a:p>
        </p:txBody>
      </p:sp>
    </p:spTree>
    <p:extLst>
      <p:ext uri="{BB962C8B-B14F-4D97-AF65-F5344CB8AC3E}">
        <p14:creationId xmlns:p14="http://schemas.microsoft.com/office/powerpoint/2010/main" val="132970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25D7C-E827-4EF3-8C7B-498140750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6410325" cy="312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07502F-1F6C-4185-A8F6-16BD64C5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8" y="3439461"/>
            <a:ext cx="2420327" cy="1613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C06EE5-2C43-4463-A0AE-33AFC65C8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439461"/>
            <a:ext cx="3170828" cy="222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F8506-F0CF-405A-8D7A-9D19F1B05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041" y="3439461"/>
            <a:ext cx="3137931" cy="23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53BFB-F4BE-4E15-9DB8-02442412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8640"/>
            <a:ext cx="5798074" cy="4608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45613E-E117-4293-9FBF-A6B8A419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60648"/>
            <a:ext cx="2548310" cy="2356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389F7-E6A1-4E2B-8430-114756A4F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708920"/>
            <a:ext cx="2548310" cy="1708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FDDB9-C91F-459A-A61B-4C98E643B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509011"/>
            <a:ext cx="2548309" cy="20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0727E-85EB-4E83-8EE5-2F6221CA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6372225" cy="343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172311-90A4-4864-8896-4841EDC5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7" y="3789040"/>
            <a:ext cx="3672408" cy="2151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0CE98-ACCF-46C9-AE66-951A1F60F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789040"/>
            <a:ext cx="2808312" cy="1615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BE5CF-1E9B-4852-9887-82C18D293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404575"/>
            <a:ext cx="2804071" cy="9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6" y="620688"/>
            <a:ext cx="8695108" cy="49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A0153-0B8B-4C7C-8D13-C801A72B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841"/>
            <a:ext cx="7420838" cy="68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F6CDF-9467-4533-9104-A7CB1FF1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34833"/>
            <a:ext cx="5208651" cy="4999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F5DCA-E104-453B-80A7-2A3B72C79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78"/>
          <a:stretch/>
        </p:blipFill>
        <p:spPr>
          <a:xfrm>
            <a:off x="2051721" y="4964542"/>
            <a:ext cx="5208650" cy="10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DA0-7DD9-432C-B9B2-9637EC04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0463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2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8E249-80AE-41B9-80B9-DAFB5474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6002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73976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764704"/>
            <a:ext cx="8964488" cy="557343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Complete all homework on time, you must email your teacher if you need help before the deadline!</a:t>
            </a:r>
          </a:p>
          <a:p>
            <a:r>
              <a:rPr lang="en-GB" sz="2800" dirty="0">
                <a:solidFill>
                  <a:schemeClr val="bg1"/>
                </a:solidFill>
              </a:rPr>
              <a:t>5 hours of lessons per week should be matched with 5 hours of work outside lessons (includes consolidating notes and homework).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Use your frees to do work!</a:t>
            </a:r>
          </a:p>
          <a:p>
            <a:r>
              <a:rPr lang="en-GB" sz="2800" dirty="0">
                <a:solidFill>
                  <a:schemeClr val="bg1"/>
                </a:solidFill>
              </a:rPr>
              <a:t>Email your teacher if you are absent and ask for catch up work, this is your responsibility!!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86367-E05B-4E1B-A9D7-69C35186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3467479" cy="5373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DF364-E742-4952-B945-BC511DBDC8EB}"/>
              </a:ext>
            </a:extLst>
          </p:cNvPr>
          <p:cNvSpPr txBox="1"/>
          <p:nvPr/>
        </p:nvSpPr>
        <p:spPr>
          <a:xfrm>
            <a:off x="4572000" y="620688"/>
            <a:ext cx="403244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Complete the summer work booklet that you have been given today. Hand your work to Miss Isle in September. </a:t>
            </a:r>
          </a:p>
        </p:txBody>
      </p:sp>
    </p:spTree>
    <p:extLst>
      <p:ext uri="{BB962C8B-B14F-4D97-AF65-F5344CB8AC3E}">
        <p14:creationId xmlns:p14="http://schemas.microsoft.com/office/powerpoint/2010/main" val="154609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E9B4-EFB3-4B15-9AD7-8F6C24E0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Destinations and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2F47-3A34-4423-A8FA-4F4A73F1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Biology</a:t>
            </a:r>
          </a:p>
          <a:p>
            <a:r>
              <a:rPr lang="en-GB" dirty="0">
                <a:solidFill>
                  <a:schemeClr val="bg1"/>
                </a:solidFill>
              </a:rPr>
              <a:t>Natural Sciences</a:t>
            </a:r>
          </a:p>
          <a:p>
            <a:r>
              <a:rPr lang="en-GB" dirty="0">
                <a:solidFill>
                  <a:schemeClr val="bg1"/>
                </a:solidFill>
              </a:rPr>
              <a:t>Medicine</a:t>
            </a:r>
          </a:p>
          <a:p>
            <a:r>
              <a:rPr lang="en-GB" dirty="0">
                <a:solidFill>
                  <a:schemeClr val="bg1"/>
                </a:solidFill>
              </a:rPr>
              <a:t>Law</a:t>
            </a:r>
          </a:p>
          <a:p>
            <a:r>
              <a:rPr lang="en-GB" dirty="0">
                <a:solidFill>
                  <a:schemeClr val="bg1"/>
                </a:solidFill>
              </a:rPr>
              <a:t>Humanities</a:t>
            </a:r>
          </a:p>
          <a:p>
            <a:r>
              <a:rPr lang="en-GB" dirty="0">
                <a:solidFill>
                  <a:schemeClr val="bg1"/>
                </a:solidFill>
              </a:rPr>
              <a:t>Biochemistry</a:t>
            </a:r>
          </a:p>
          <a:p>
            <a:r>
              <a:rPr lang="en-GB" dirty="0">
                <a:solidFill>
                  <a:schemeClr val="bg1"/>
                </a:solidFill>
              </a:rPr>
              <a:t>Marine Biologist</a:t>
            </a:r>
          </a:p>
          <a:p>
            <a:r>
              <a:rPr lang="en-GB" dirty="0">
                <a:solidFill>
                  <a:schemeClr val="bg1"/>
                </a:solidFill>
              </a:rPr>
              <a:t>Sports Science </a:t>
            </a:r>
          </a:p>
          <a:p>
            <a:r>
              <a:rPr lang="en-GB" dirty="0">
                <a:solidFill>
                  <a:schemeClr val="bg1"/>
                </a:solidFill>
              </a:rPr>
              <a:t>Dentistry</a:t>
            </a:r>
          </a:p>
          <a:p>
            <a:endParaRPr lang="en-GB" dirty="0"/>
          </a:p>
        </p:txBody>
      </p:sp>
      <p:pic>
        <p:nvPicPr>
          <p:cNvPr id="6146" name="Picture 2" descr="Cambridge University launches foundation year program for disadvantaged  students | Cherwell">
            <a:extLst>
              <a:ext uri="{FF2B5EF4-FFF2-40B4-BE49-F238E27FC236}">
                <a16:creationId xmlns:a16="http://schemas.microsoft.com/office/drawing/2014/main" id="{1E70A83D-A378-4858-8161-8E5F08EE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9" y="2188370"/>
            <a:ext cx="3251201" cy="15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iversity of Manchester advises against using &amp;#39;mother&amp;#39; and &amp;#39;father&amp;#39; - BBC  News">
            <a:extLst>
              <a:ext uri="{FF2B5EF4-FFF2-40B4-BE49-F238E27FC236}">
                <a16:creationId xmlns:a16="http://schemas.microsoft.com/office/drawing/2014/main" id="{BCDE2C45-7AAB-4300-B7D9-2313D89B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3829050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2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2920-39FA-4DA0-AE54-3397CDD2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B7081-B29D-4B65-9601-EA2105602033}"/>
              </a:ext>
            </a:extLst>
          </p:cNvPr>
          <p:cNvSpPr txBox="1"/>
          <p:nvPr/>
        </p:nvSpPr>
        <p:spPr>
          <a:xfrm>
            <a:off x="1295636" y="2708920"/>
            <a:ext cx="655272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kisle@forgevalley.Sheffield.sch.uk</a:t>
            </a:r>
          </a:p>
        </p:txBody>
      </p:sp>
    </p:spTree>
    <p:extLst>
      <p:ext uri="{BB962C8B-B14F-4D97-AF65-F5344CB8AC3E}">
        <p14:creationId xmlns:p14="http://schemas.microsoft.com/office/powerpoint/2010/main" val="94459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82599-B353-47C5-B321-13C1285C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1" y="254322"/>
            <a:ext cx="5175030" cy="2664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F9E93-BF09-4227-92C3-F67E51928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004" y="254322"/>
            <a:ext cx="37433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4E9B1-5435-4213-A2D8-EC55813E1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39" y="116632"/>
            <a:ext cx="6362053" cy="2726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996F2-2455-4DFF-A5F0-C8F9B3A2E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3"/>
            <a:ext cx="2843012" cy="2736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0A12A-CCFE-4D51-9389-58281CDDBA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469"/>
          <a:stretch/>
        </p:blipFill>
        <p:spPr>
          <a:xfrm>
            <a:off x="2813632" y="3016098"/>
            <a:ext cx="3274692" cy="1944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0A59B-7392-4D46-9C48-606510D4F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860"/>
          <a:stretch/>
        </p:blipFill>
        <p:spPr>
          <a:xfrm>
            <a:off x="6088324" y="3016098"/>
            <a:ext cx="2942832" cy="22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C9FCC-E257-46C5-8AB6-F093A5984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6632"/>
            <a:ext cx="6048672" cy="3028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A4C4D-BF22-45CC-8969-83342F0D1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1" y="3284984"/>
            <a:ext cx="2965834" cy="3310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038F1-759E-4F47-B1D1-20FD7170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918" y="3429000"/>
            <a:ext cx="3075475" cy="28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9A69-0255-4AA9-A96A-7FBB0D56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7" y="208844"/>
            <a:ext cx="5476081" cy="3223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4FC61A-024A-42C8-8302-B326C2EA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01" y="205841"/>
            <a:ext cx="3289533" cy="52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1695522"/>
            <a:ext cx="8964488" cy="55734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Get yourself a folder with 10 dividers for each of the chapters that you will study in Y12.</a:t>
            </a:r>
          </a:p>
          <a:p>
            <a:r>
              <a:rPr lang="en-GB" dirty="0">
                <a:solidFill>
                  <a:schemeClr val="bg1"/>
                </a:solidFill>
              </a:rPr>
              <a:t>Equipment – pencil case, scientific calculator etc, A4 lined paper, ruler.</a:t>
            </a:r>
          </a:p>
          <a:p>
            <a:r>
              <a:rPr lang="en-GB" dirty="0">
                <a:solidFill>
                  <a:schemeClr val="bg1"/>
                </a:solidFill>
              </a:rPr>
              <a:t>We will provide you with a required practical folder.</a:t>
            </a:r>
          </a:p>
          <a:p>
            <a:r>
              <a:rPr lang="en-GB" dirty="0">
                <a:solidFill>
                  <a:schemeClr val="bg1"/>
                </a:solidFill>
              </a:rPr>
              <a:t>You can get a physical copy of the Y12 book in September (£10 deposit – repayable when returned) we also have a pdf version online.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Folders With Documents Close-up Stock Photo - Image of green, data:  161707096">
            <a:extLst>
              <a:ext uri="{FF2B5EF4-FFF2-40B4-BE49-F238E27FC236}">
                <a16:creationId xmlns:a16="http://schemas.microsoft.com/office/drawing/2014/main" id="{517A3FDC-B01A-423A-9DED-89B250A2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088232" cy="16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3DB56-9F40-4AAE-8ADD-E4C6B1E5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9797"/>
            <a:ext cx="1440160" cy="18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6" y="260648"/>
            <a:ext cx="8839647" cy="36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440717-7D31-44A8-BA5D-3927BEDB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6210300" cy="2600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08E512-746C-4079-8DF4-F7618B7A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860973"/>
            <a:ext cx="6210300" cy="1058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4FDF6-0D6F-4066-BF45-28B63CF4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" y="4211297"/>
            <a:ext cx="3114675" cy="147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7AFA5-3286-4FCF-8C93-784231038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822" y="4212413"/>
            <a:ext cx="2900341" cy="148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183D5-9FCA-4330-8503-9F8F13929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853" y="4211297"/>
            <a:ext cx="3114676" cy="19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aababc4-d63c-465f-9cec-b39b9c0d325c" xsi:nil="true"/>
    <MigrationWizId xmlns="faababc4-d63c-465f-9cec-b39b9c0d325c" xsi:nil="true"/>
    <MigrationWizIdVersion xmlns="faababc4-d63c-465f-9cec-b39b9c0d325c" xsi:nil="true"/>
    <_activity xmlns="faababc4-d63c-465f-9cec-b39b9c0d325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D1295AB2A34F8D5941551E42C253" ma:contentTypeVersion="14" ma:contentTypeDescription="Create a new document." ma:contentTypeScope="" ma:versionID="c88ad8e42a6c2361e34e9d3be3f03b2d">
  <xsd:schema xmlns:xsd="http://www.w3.org/2001/XMLSchema" xmlns:xs="http://www.w3.org/2001/XMLSchema" xmlns:p="http://schemas.microsoft.com/office/2006/metadata/properties" xmlns:ns3="faababc4-d63c-465f-9cec-b39b9c0d325c" targetNamespace="http://schemas.microsoft.com/office/2006/metadata/properties" ma:root="true" ma:fieldsID="173292a47516a17348cbe14c4a317944" ns3:_="">
    <xsd:import namespace="faababc4-d63c-465f-9cec-b39b9c0d325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BillingMetadata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babc4-d63c-465f-9cec-b39b9c0d325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igrationWizId" ma:index="9" nillable="true" ma:displayName="MigrationWizId" ma:internalName="MigrationWizId">
      <xsd:simpleType>
        <xsd:restriction base="dms:Text"/>
      </xsd:simpleType>
    </xsd:element>
    <xsd:element name="MigrationWizIdPermissions" ma:index="10" nillable="true" ma:displayName="MigrationWizIdPermissions" ma:internalName="MigrationWizIdPermissions">
      <xsd:simpleType>
        <xsd:restriction base="dms:Text"/>
      </xsd:simpleType>
    </xsd:element>
    <xsd:element name="MigrationWizIdVersion" ma:index="11" nillable="true" ma:displayName="MigrationWizIdVersion" ma:internalName="MigrationWizIdVersion">
      <xsd:simpleType>
        <xsd:restriction base="dms:Text"/>
      </xsd:simpleType>
    </xsd:element>
    <xsd:element name="_activity" ma:index="12" nillable="true" ma:displayName="_activity" ma:hidden="true" ma:internalName="_activity" ma:readOnly="false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9C5E1-6D5C-434F-B34E-FBFD56277022}">
  <ds:schemaRefs>
    <ds:schemaRef ds:uri="http://schemas.microsoft.com/office/2006/documentManagement/types"/>
    <ds:schemaRef ds:uri="faababc4-d63c-465f-9cec-b39b9c0d325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D579E9-C260-48E9-8E7D-2C503AE8F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babc4-d63c-465f-9cec-b39b9c0d3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94603-A711-4496-AD59-7F40D489D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210</Words>
  <Application>Microsoft Office PowerPoint</Application>
  <PresentationFormat>On-screen Show (4:3)</PresentationFormat>
  <Paragraphs>30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Welcome to A level Biology</vt:lpstr>
      <vt:lpstr>Destinations and Degrees</vt:lpstr>
      <vt:lpstr>PowerPoint Presentation</vt:lpstr>
      <vt:lpstr>PowerPoint Presentation</vt:lpstr>
      <vt:lpstr>PowerPoint Presentation</vt:lpstr>
      <vt:lpstr>PowerPoint Presentation</vt:lpstr>
      <vt:lpstr>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Expectations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Isle, K (Forge Valley - Staff)</cp:lastModifiedBy>
  <cp:revision>81</cp:revision>
  <cp:lastPrinted>2016-11-10T16:52:15Z</cp:lastPrinted>
  <dcterms:created xsi:type="dcterms:W3CDTF">2015-11-11T18:16:13Z</dcterms:created>
  <dcterms:modified xsi:type="dcterms:W3CDTF">2025-06-26T08:15:58Z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0x010100E776D1295AB2A34F8D5941551E42C253</vt:lpwstr>
  </property>
</Properties>
</file>