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69" r:id="rId13"/>
    <p:sldId id="270" r:id="rId14"/>
    <p:sldId id="271" r:id="rId15"/>
    <p:sldId id="275" r:id="rId16"/>
    <p:sldId id="276" r:id="rId17"/>
    <p:sldId id="277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AC56B-1959-3BFC-C0AF-9D61A2AF25BC}" v="92" dt="2022-01-04T09:40:09.001"/>
    <p1510:client id="{C79FC8F4-9E7D-E464-E796-60EC1D5688B0}" v="8" dt="2022-01-04T10:33:47.495"/>
    <p1510:client id="{CF36FFEF-BBE9-3672-2C85-AC5C7A45B2C9}" v="1151" dt="2022-01-04T09:44:48.102"/>
    <p1510:client id="{ED4CE6E2-CE03-FD4E-B613-893C91417CE6}" v="3" dt="2022-01-04T10:13:12.886"/>
    <p1510:client id="{F42058F1-8851-C2E5-0024-E37F6E6D8DD6}" v="47" dt="2022-01-05T16:26:15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40:09.001" v="94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40:09.001" v="94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40:09.001" v="94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F42058F1-8851-C2E5-0024-E37F6E6D8DD6}"/>
    <pc:docChg chg="addSld modSld">
      <pc:chgData name="Leach, S (Forge Valley - Staff)" userId="S::sleach4@forgevalley.sheffield.sch.uk::10210d5f-ef3d-4646-842b-8adbefbf2fbd" providerId="AD" clId="Web-{F42058F1-8851-C2E5-0024-E37F6E6D8DD6}" dt="2022-01-05T16:26:15.277" v="44"/>
      <pc:docMkLst>
        <pc:docMk/>
      </pc:docMkLst>
      <pc:sldChg chg="modSp">
        <pc:chgData name="Leach, S (Forge Valley - Staff)" userId="S::sleach4@forgevalley.sheffield.sch.uk::10210d5f-ef3d-4646-842b-8adbefbf2fbd" providerId="AD" clId="Web-{F42058F1-8851-C2E5-0024-E37F6E6D8DD6}" dt="2022-01-05T16:23:36.711" v="7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F42058F1-8851-C2E5-0024-E37F6E6D8DD6}" dt="2022-01-05T16:23:36.711" v="7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Sp delSp modSp new">
        <pc:chgData name="Leach, S (Forge Valley - Staff)" userId="S::sleach4@forgevalley.sheffield.sch.uk::10210d5f-ef3d-4646-842b-8adbefbf2fbd" providerId="AD" clId="Web-{F42058F1-8851-C2E5-0024-E37F6E6D8DD6}" dt="2022-01-05T16:25:41.401" v="28" actId="20577"/>
        <pc:sldMkLst>
          <pc:docMk/>
          <pc:sldMk cId="3248259822" sldId="275"/>
        </pc:sldMkLst>
        <pc:spChg chg="del">
          <ac:chgData name="Leach, S (Forge Valley - Staff)" userId="S::sleach4@forgevalley.sheffield.sch.uk::10210d5f-ef3d-4646-842b-8adbefbf2fbd" providerId="AD" clId="Web-{F42058F1-8851-C2E5-0024-E37F6E6D8DD6}" dt="2022-01-05T16:24:32.681" v="13"/>
          <ac:spMkLst>
            <pc:docMk/>
            <pc:sldMk cId="3248259822" sldId="275"/>
            <ac:spMk id="2" creationId="{F6C32BEF-6385-4D95-9083-FFAF82700574}"/>
          </ac:spMkLst>
        </pc:spChg>
        <pc:spChg chg="del">
          <ac:chgData name="Leach, S (Forge Valley - Staff)" userId="S::sleach4@forgevalley.sheffield.sch.uk::10210d5f-ef3d-4646-842b-8adbefbf2fbd" providerId="AD" clId="Web-{F42058F1-8851-C2E5-0024-E37F6E6D8DD6}" dt="2022-01-05T16:24:18.962" v="9"/>
          <ac:spMkLst>
            <pc:docMk/>
            <pc:sldMk cId="3248259822" sldId="275"/>
            <ac:spMk id="3" creationId="{AD076BCF-FAFF-40CD-A3BD-C3C528BF7573}"/>
          </ac:spMkLst>
        </pc:spChg>
        <pc:spChg chg="add mod">
          <ac:chgData name="Leach, S (Forge Valley - Staff)" userId="S::sleach4@forgevalley.sheffield.sch.uk::10210d5f-ef3d-4646-842b-8adbefbf2fbd" providerId="AD" clId="Web-{F42058F1-8851-C2E5-0024-E37F6E6D8DD6}" dt="2022-01-05T16:25:41.401" v="28" actId="20577"/>
          <ac:spMkLst>
            <pc:docMk/>
            <pc:sldMk cId="3248259822" sldId="275"/>
            <ac:spMk id="6" creationId="{0AF81C58-6B97-4588-8C99-8AACD76B7FBF}"/>
          </ac:spMkLst>
        </pc:spChg>
        <pc:picChg chg="add mod ord">
          <ac:chgData name="Leach, S (Forge Valley - Staff)" userId="S::sleach4@forgevalley.sheffield.sch.uk::10210d5f-ef3d-4646-842b-8adbefbf2fbd" providerId="AD" clId="Web-{F42058F1-8851-C2E5-0024-E37F6E6D8DD6}" dt="2022-01-05T16:24:34.900" v="14" actId="1076"/>
          <ac:picMkLst>
            <pc:docMk/>
            <pc:sldMk cId="3248259822" sldId="275"/>
            <ac:picMk id="4" creationId="{3365B39B-6961-49E6-9BF7-37B35D975B71}"/>
          </ac:picMkLst>
        </pc:picChg>
      </pc:sldChg>
      <pc:sldChg chg="addSp delSp modSp new">
        <pc:chgData name="Leach, S (Forge Valley - Staff)" userId="S::sleach4@forgevalley.sheffield.sch.uk::10210d5f-ef3d-4646-842b-8adbefbf2fbd" providerId="AD" clId="Web-{F42058F1-8851-C2E5-0024-E37F6E6D8DD6}" dt="2022-01-05T16:25:37.557" v="25" actId="20577"/>
        <pc:sldMkLst>
          <pc:docMk/>
          <pc:sldMk cId="1128878337" sldId="276"/>
        </pc:sldMkLst>
        <pc:spChg chg="mod">
          <ac:chgData name="Leach, S (Forge Valley - Staff)" userId="S::sleach4@forgevalley.sheffield.sch.uk::10210d5f-ef3d-4646-842b-8adbefbf2fbd" providerId="AD" clId="Web-{F42058F1-8851-C2E5-0024-E37F6E6D8DD6}" dt="2022-01-05T16:25:37.557" v="25" actId="20577"/>
          <ac:spMkLst>
            <pc:docMk/>
            <pc:sldMk cId="1128878337" sldId="276"/>
            <ac:spMk id="2" creationId="{C2CE9C6C-6586-4AE6-88EA-D0A9EFDD7720}"/>
          </ac:spMkLst>
        </pc:spChg>
        <pc:spChg chg="del">
          <ac:chgData name="Leach, S (Forge Valley - Staff)" userId="S::sleach4@forgevalley.sheffield.sch.uk::10210d5f-ef3d-4646-842b-8adbefbf2fbd" providerId="AD" clId="Web-{F42058F1-8851-C2E5-0024-E37F6E6D8DD6}" dt="2022-01-05T16:25:12.103" v="16"/>
          <ac:spMkLst>
            <pc:docMk/>
            <pc:sldMk cId="1128878337" sldId="276"/>
            <ac:spMk id="3" creationId="{E11044EE-9071-433B-A30F-96FB164AEF3D}"/>
          </ac:spMkLst>
        </pc:spChg>
        <pc:picChg chg="add mod ord">
          <ac:chgData name="Leach, S (Forge Valley - Staff)" userId="S::sleach4@forgevalley.sheffield.sch.uk::10210d5f-ef3d-4646-842b-8adbefbf2fbd" providerId="AD" clId="Web-{F42058F1-8851-C2E5-0024-E37F6E6D8DD6}" dt="2022-01-05T16:25:14.932" v="17" actId="14100"/>
          <ac:picMkLst>
            <pc:docMk/>
            <pc:sldMk cId="1128878337" sldId="276"/>
            <ac:picMk id="4" creationId="{29BB5D0C-3142-4336-8D06-C11C0B5B7F1E}"/>
          </ac:picMkLst>
        </pc:picChg>
      </pc:sldChg>
      <pc:sldChg chg="addSp delSp modSp new">
        <pc:chgData name="Leach, S (Forge Valley - Staff)" userId="S::sleach4@forgevalley.sheffield.sch.uk::10210d5f-ef3d-4646-842b-8adbefbf2fbd" providerId="AD" clId="Web-{F42058F1-8851-C2E5-0024-E37F6E6D8DD6}" dt="2022-01-05T16:26:15.277" v="44"/>
        <pc:sldMkLst>
          <pc:docMk/>
          <pc:sldMk cId="3054594751" sldId="277"/>
        </pc:sldMkLst>
        <pc:spChg chg="mod">
          <ac:chgData name="Leach, S (Forge Valley - Staff)" userId="S::sleach4@forgevalley.sheffield.sch.uk::10210d5f-ef3d-4646-842b-8adbefbf2fbd" providerId="AD" clId="Web-{F42058F1-8851-C2E5-0024-E37F6E6D8DD6}" dt="2022-01-05T16:26:07.276" v="43" actId="20577"/>
          <ac:spMkLst>
            <pc:docMk/>
            <pc:sldMk cId="3054594751" sldId="277"/>
            <ac:spMk id="2" creationId="{B0EDCD73-5050-4282-A58E-9EE3F53646AF}"/>
          </ac:spMkLst>
        </pc:spChg>
        <pc:spChg chg="del">
          <ac:chgData name="Leach, S (Forge Valley - Staff)" userId="S::sleach4@forgevalley.sheffield.sch.uk::10210d5f-ef3d-4646-842b-8adbefbf2fbd" providerId="AD" clId="Web-{F42058F1-8851-C2E5-0024-E37F6E6D8DD6}" dt="2022-01-05T16:26:15.277" v="44"/>
          <ac:spMkLst>
            <pc:docMk/>
            <pc:sldMk cId="3054594751" sldId="277"/>
            <ac:spMk id="3" creationId="{BA45D928-65AB-4EFD-84E9-A079410D2E19}"/>
          </ac:spMkLst>
        </pc:spChg>
        <pc:picChg chg="add mod ord">
          <ac:chgData name="Leach, S (Forge Valley - Staff)" userId="S::sleach4@forgevalley.sheffield.sch.uk::10210d5f-ef3d-4646-842b-8adbefbf2fbd" providerId="AD" clId="Web-{F42058F1-8851-C2E5-0024-E37F6E6D8DD6}" dt="2022-01-05T16:26:15.277" v="44"/>
          <ac:picMkLst>
            <pc:docMk/>
            <pc:sldMk cId="3054594751" sldId="277"/>
            <ac:picMk id="4" creationId="{9FC5A5E8-37FA-449A-8B20-EA223C5101B2}"/>
          </ac:picMkLst>
        </pc:picChg>
      </pc:sldChg>
    </pc:docChg>
  </pc:docChgLst>
  <pc:docChgLst>
    <pc:chgData name="Fitzpatrick, J (Forge Valley - Staff)" userId="S::jfitzpatrick3@forgevalley.sheffield.sch.uk::8b506a03-aa37-41e2-953f-3aafeec4fa05" providerId="AD" clId="Web-{ED4CE6E2-CE03-FD4E-B613-893C91417CE6}"/>
    <pc:docChg chg="modSld">
      <pc:chgData name="Fitzpatrick, J (Forge Valley - Staff)" userId="S::jfitzpatrick3@forgevalley.sheffield.sch.uk::8b506a03-aa37-41e2-953f-3aafeec4fa05" providerId="AD" clId="Web-{ED4CE6E2-CE03-FD4E-B613-893C91417CE6}" dt="2022-01-04T10:13:12.886" v="2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ED4CE6E2-CE03-FD4E-B613-893C91417CE6}" dt="2022-01-04T10:13:12.886" v="2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ED4CE6E2-CE03-FD4E-B613-893C91417CE6}" dt="2022-01-04T10:13:12.886" v="2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44:48.102" v="1166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44:48.102" v="1166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44:48.102" v="1166" actId="20577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44:37.680" v="1164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44:37.680" v="1164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  <pc:docChgLst>
    <pc:chgData name="Fitzpatrick, J (Forge Valley - Staff)" userId="S::jfitzpatrick3@forgevalley.sheffield.sch.uk::8b506a03-aa37-41e2-953f-3aafeec4fa05" providerId="AD" clId="Web-{C79FC8F4-9E7D-E464-E796-60EC1D5688B0}"/>
    <pc:docChg chg="modSld">
      <pc:chgData name="Fitzpatrick, J (Forge Valley - Staff)" userId="S::jfitzpatrick3@forgevalley.sheffield.sch.uk::8b506a03-aa37-41e2-953f-3aafeec4fa05" providerId="AD" clId="Web-{C79FC8F4-9E7D-E464-E796-60EC1D5688B0}" dt="2022-01-04T10:33:47.495" v="10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C79FC8F4-9E7D-E464-E796-60EC1D5688B0}" dt="2022-01-04T10:33:47.495" v="10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C79FC8F4-9E7D-E464-E796-60EC1D5688B0}" dt="2022-01-04T10:33:47.495" v="10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9y6z94?x=1jqt&amp;i=3gxpjt" TargetMode="External"/><Relationship Id="rId3" Type="http://schemas.openxmlformats.org/officeDocument/2006/relationships/hyperlink" Target="https://quizlet.com/_9y6pfm?x=1jqt&amp;i=3gxpjt" TargetMode="External"/><Relationship Id="rId7" Type="http://schemas.openxmlformats.org/officeDocument/2006/relationships/hyperlink" Target="https://quizlet.com/_9y6v0a?x=1jqt&amp;i=3gxpjt" TargetMode="External"/><Relationship Id="rId2" Type="http://schemas.openxmlformats.org/officeDocument/2006/relationships/hyperlink" Target="https://quizlet.com/_9y6p2l?x=1jqt&amp;i=3gxp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9y6sn1?x=1jqt&amp;i=3gxpjt" TargetMode="External"/><Relationship Id="rId5" Type="http://schemas.openxmlformats.org/officeDocument/2006/relationships/hyperlink" Target="https://quizlet.com/_9y6ra6?x=1jqt&amp;i=3gxpjt" TargetMode="External"/><Relationship Id="rId10" Type="http://schemas.openxmlformats.org/officeDocument/2006/relationships/hyperlink" Target="https://quizlet.com/_9y70l5?x=1jqt&amp;i=3gxpjt" TargetMode="External"/><Relationship Id="rId4" Type="http://schemas.openxmlformats.org/officeDocument/2006/relationships/hyperlink" Target="https://quizlet.com/_9y6q5c?x=1jqt&amp;i=3gxpjt" TargetMode="External"/><Relationship Id="rId9" Type="http://schemas.openxmlformats.org/officeDocument/2006/relationships/hyperlink" Target="https://quizlet.com/_9y702u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Module  1</a:t>
            </a:r>
          </a:p>
          <a:p>
            <a:r>
              <a:rPr lang="en-GB" dirty="0">
                <a:latin typeface="Comic Sans MS" panose="030F0702030302020204" pitchFamily="66" charset="0"/>
              </a:rPr>
              <a:t>Holidays</a:t>
            </a: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Holidays: las </a:t>
            </a:r>
            <a:r>
              <a:rPr lang="en-GB" dirty="0" err="1"/>
              <a:t>vacaciones</a:t>
            </a:r>
            <a:endParaRPr lang="es-E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5" t="7730" r="5977" b="12693"/>
          <a:stretch/>
        </p:blipFill>
        <p:spPr>
          <a:xfrm>
            <a:off x="1483567" y="1268965"/>
            <a:ext cx="9134670" cy="51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4" t="9792" r="3271" b="13105"/>
          <a:stretch/>
        </p:blipFill>
        <p:spPr>
          <a:xfrm>
            <a:off x="466529" y="634482"/>
            <a:ext cx="11402009" cy="5881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472" y="16459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75511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3248259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112887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3054594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Holidays: las </a:t>
            </a:r>
            <a:r>
              <a:rPr lang="en-GB" dirty="0" err="1"/>
              <a:t>vacaciones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42" t="25697" r="5122" b="15717"/>
          <a:stretch/>
        </p:blipFill>
        <p:spPr>
          <a:xfrm>
            <a:off x="609600" y="1520533"/>
            <a:ext cx="10394302" cy="42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Holidays: las </a:t>
            </a:r>
            <a:r>
              <a:rPr lang="en-GB" dirty="0" err="1"/>
              <a:t>vacaciones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34" t="6700" r="3786" b="10218"/>
          <a:stretch/>
        </p:blipFill>
        <p:spPr>
          <a:xfrm>
            <a:off x="1502227" y="1287009"/>
            <a:ext cx="9196488" cy="52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8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1" t="9999" r="2626" b="13311"/>
          <a:stretch/>
        </p:blipFill>
        <p:spPr>
          <a:xfrm>
            <a:off x="279918" y="594212"/>
            <a:ext cx="11432926" cy="577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918" y="27463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2743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</a:rPr>
              <a:t>Vocabulary sheets </a:t>
            </a:r>
            <a:endParaRPr lang="en-US"/>
          </a:p>
          <a:p>
            <a:r>
              <a:rPr lang="en-GB" dirty="0">
                <a:ea typeface="+mn-lt"/>
                <a:cs typeface="+mn-lt"/>
              </a:rPr>
              <a:t>Homework vocabulary  </a:t>
            </a:r>
          </a:p>
          <a:p>
            <a:r>
              <a:rPr lang="en-GB" dirty="0">
                <a:ea typeface="+mn-lt"/>
                <a:cs typeface="+mn-lt"/>
              </a:rPr>
              <a:t>Translation task </a:t>
            </a:r>
            <a:endParaRPr lang="en-GB"/>
          </a:p>
          <a:p>
            <a:r>
              <a:rPr lang="en-GB" dirty="0">
                <a:ea typeface="+mn-lt"/>
                <a:cs typeface="+mn-lt"/>
              </a:rPr>
              <a:t>Writing task (Example Questions: Foundation and Higher/ WAGOLL answers (What A Good One Looks Like)/ Answer Boosters)</a:t>
            </a:r>
          </a:p>
          <a:p>
            <a:r>
              <a:rPr lang="en-GB" dirty="0">
                <a:ea typeface="+mn-lt"/>
                <a:cs typeface="+mn-lt"/>
              </a:rPr>
              <a:t>90 word 'cheat sheet'</a:t>
            </a:r>
          </a:p>
          <a:p>
            <a:r>
              <a:rPr lang="en-GB" dirty="0">
                <a:ea typeface="+mn-lt"/>
                <a:cs typeface="+mn-lt"/>
              </a:rPr>
              <a:t>Answers for each task for you to mark. </a:t>
            </a:r>
            <a:endParaRPr lang="en-GB"/>
          </a:p>
          <a:p>
            <a:endParaRPr lang="en-GB" dirty="0"/>
          </a:p>
          <a:p>
            <a:pPr algn="ctr"/>
            <a:r>
              <a:rPr lang="en-GB" dirty="0">
                <a:ea typeface="+mn-lt"/>
                <a:cs typeface="+mn-lt"/>
              </a:rPr>
              <a:t>This will help you to improve your Spanish skills and master the work we cover in class. 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" name="Picture 3" descr="Table&#10;&#10;Description automatically generated">
            <a:extLst>
              <a:ext uri="{FF2B5EF4-FFF2-40B4-BE49-F238E27FC236}">
                <a16:creationId xmlns:a16="http://schemas.microsoft.com/office/drawing/2014/main" id="{CEB87819-F3F5-4822-9343-77C7F3BA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3" y="-2265"/>
            <a:ext cx="11630988" cy="68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/>
              <a:t>Week 1 </a:t>
            </a:r>
            <a:r>
              <a:rPr lang="en-GB">
                <a:ea typeface="+mn-lt"/>
                <a:cs typeface="+mn-lt"/>
                <a:hlinkClick r:id="rId2"/>
              </a:rPr>
              <a:t>https://quizlet.com/_9y6p2l?x=1jqt&amp;i=3gxpjt</a:t>
            </a:r>
            <a:endParaRPr lang="en-GB">
              <a:ea typeface="+mn-lt"/>
              <a:cs typeface="+mn-lt"/>
            </a:endParaRPr>
          </a:p>
          <a:p>
            <a:r>
              <a:rPr lang="en-GB"/>
              <a:t>Week 2 </a:t>
            </a:r>
            <a:r>
              <a:rPr lang="en-GB">
                <a:ea typeface="+mn-lt"/>
                <a:cs typeface="+mn-lt"/>
                <a:hlinkClick r:id="rId3"/>
              </a:rPr>
              <a:t>https://quizlet.com/_9y6pfm?x=1jqt&amp;i=3gxpjt</a:t>
            </a:r>
            <a:endParaRPr lang="en-GB">
              <a:ea typeface="+mn-lt"/>
              <a:cs typeface="+mn-lt"/>
            </a:endParaRPr>
          </a:p>
          <a:p>
            <a:r>
              <a:rPr lang="en-GB"/>
              <a:t>Week 3 </a:t>
            </a:r>
            <a:r>
              <a:rPr lang="en-GB">
                <a:ea typeface="+mn-lt"/>
                <a:cs typeface="+mn-lt"/>
                <a:hlinkClick r:id="rId4"/>
              </a:rPr>
              <a:t>https://quizlet.com/_9y6q5c?x=1jqt&amp;i=3gxpjt</a:t>
            </a:r>
            <a:endParaRPr lang="en-GB"/>
          </a:p>
          <a:p>
            <a:r>
              <a:rPr lang="en-GB"/>
              <a:t>Week 4 </a:t>
            </a:r>
            <a:r>
              <a:rPr lang="en-GB">
                <a:ea typeface="+mn-lt"/>
                <a:cs typeface="+mn-lt"/>
                <a:hlinkClick r:id="rId5"/>
              </a:rPr>
              <a:t>https://quizlet.com/_9y6ra6?x=1jqt&amp;i=3gxpjt</a:t>
            </a:r>
            <a:endParaRPr lang="en-GB"/>
          </a:p>
          <a:p>
            <a:r>
              <a:rPr lang="en-GB"/>
              <a:t>Week 5 </a:t>
            </a:r>
            <a:r>
              <a:rPr lang="en-GB">
                <a:ea typeface="+mn-lt"/>
                <a:cs typeface="+mn-lt"/>
                <a:hlinkClick r:id="rId6"/>
              </a:rPr>
              <a:t>https://quizlet.com/_9y6sn1?x=1jqt&amp;i=3gxpjt</a:t>
            </a:r>
            <a:endParaRPr lang="en-GB"/>
          </a:p>
          <a:p>
            <a:r>
              <a:rPr lang="en-GB"/>
              <a:t>Week 6 </a:t>
            </a:r>
            <a:r>
              <a:rPr lang="en-GB">
                <a:ea typeface="+mn-lt"/>
                <a:cs typeface="+mn-lt"/>
                <a:hlinkClick r:id="rId7"/>
              </a:rPr>
              <a:t>https://quizlet.com/_9y6v0a?x=1jqt&amp;i=3gxpjt</a:t>
            </a:r>
            <a:endParaRPr lang="en-GB"/>
          </a:p>
          <a:p>
            <a:r>
              <a:rPr lang="en-GB"/>
              <a:t>Week 7 </a:t>
            </a:r>
            <a:r>
              <a:rPr lang="en-GB">
                <a:ea typeface="+mn-lt"/>
                <a:cs typeface="+mn-lt"/>
                <a:hlinkClick r:id="rId8"/>
              </a:rPr>
              <a:t>https://quizlet.com/_9y6z94?x=1jqt&amp;i=3gxpjt</a:t>
            </a:r>
            <a:endParaRPr lang="en-GB"/>
          </a:p>
          <a:p>
            <a:r>
              <a:rPr lang="en-GB"/>
              <a:t>Week 8 </a:t>
            </a:r>
            <a:r>
              <a:rPr lang="en-GB">
                <a:ea typeface="+mn-lt"/>
                <a:cs typeface="+mn-lt"/>
                <a:hlinkClick r:id="rId9"/>
              </a:rPr>
              <a:t>https://quizlet.com/_9y702u?x=1jqt&amp;i=3gxpjt</a:t>
            </a:r>
            <a:endParaRPr lang="en-GB"/>
          </a:p>
          <a:p>
            <a:r>
              <a:rPr lang="en-GB"/>
              <a:t>Week 9 (</a:t>
            </a:r>
            <a:r>
              <a:rPr lang="en-GB">
                <a:ea typeface="+mn-lt"/>
                <a:cs typeface="+mn-lt"/>
              </a:rPr>
              <a:t>Higher) </a:t>
            </a:r>
            <a:r>
              <a:rPr lang="en-GB">
                <a:ea typeface="+mn-lt"/>
                <a:cs typeface="+mn-lt"/>
                <a:hlinkClick r:id="rId10"/>
              </a:rPr>
              <a:t>https://quizlet.com/_9y70l5?x=1jqt&amp;i=3gxpjt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800"/>
              <a:t>1. Primero, </a:t>
            </a:r>
            <a:r>
              <a:rPr lang="en-GB" sz="2800" err="1"/>
              <a:t>fui</a:t>
            </a:r>
            <a:r>
              <a:rPr lang="en-GB" sz="2800"/>
              <a:t> al </a:t>
            </a:r>
            <a:r>
              <a:rPr lang="en-GB" sz="2800" err="1"/>
              <a:t>acuario</a:t>
            </a:r>
            <a:r>
              <a:rPr lang="en-GB" sz="2800"/>
              <a:t> y </a:t>
            </a:r>
            <a:r>
              <a:rPr lang="en-GB" sz="2800" err="1"/>
              <a:t>luego</a:t>
            </a:r>
            <a:r>
              <a:rPr lang="en-GB" sz="2800"/>
              <a:t> </a:t>
            </a:r>
            <a:r>
              <a:rPr lang="en-GB" sz="2800" err="1"/>
              <a:t>compré</a:t>
            </a:r>
            <a:r>
              <a:rPr lang="en-GB" sz="2800"/>
              <a:t> </a:t>
            </a:r>
            <a:r>
              <a:rPr lang="en-GB" sz="2800" err="1"/>
              <a:t>recuerdos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la tienda.</a:t>
            </a:r>
          </a:p>
          <a:p>
            <a:pPr marL="0" indent="0">
              <a:buNone/>
            </a:pPr>
            <a:r>
              <a:rPr lang="en-GB" sz="2800"/>
              <a:t>2. Nos </a:t>
            </a:r>
            <a:r>
              <a:rPr lang="en-GB" sz="2800" err="1"/>
              <a:t>alojamos</a:t>
            </a:r>
            <a:r>
              <a:rPr lang="en-GB" sz="2800"/>
              <a:t> </a:t>
            </a:r>
            <a:r>
              <a:rPr lang="en-GB" sz="2800" err="1"/>
              <a:t>en</a:t>
            </a:r>
            <a:r>
              <a:rPr lang="en-GB" sz="2800"/>
              <a:t> un </a:t>
            </a:r>
            <a:r>
              <a:rPr lang="en-GB" sz="2800" err="1"/>
              <a:t>albergue</a:t>
            </a:r>
            <a:r>
              <a:rPr lang="en-GB" sz="2800"/>
              <a:t> </a:t>
            </a:r>
            <a:r>
              <a:rPr lang="en-GB" sz="2800" err="1"/>
              <a:t>juvenil</a:t>
            </a:r>
            <a:r>
              <a:rPr lang="en-GB" sz="2800"/>
              <a:t> </a:t>
            </a:r>
            <a:r>
              <a:rPr lang="en-GB" sz="2800" err="1"/>
              <a:t>ruidoso</a:t>
            </a:r>
            <a:r>
              <a:rPr lang="en-GB" sz="2800"/>
              <a:t> </a:t>
            </a:r>
            <a:r>
              <a:rPr lang="en-GB" sz="2800" err="1"/>
              <a:t>cerca</a:t>
            </a:r>
            <a:r>
              <a:rPr lang="en-GB" sz="2800"/>
              <a:t> de las </a:t>
            </a:r>
            <a:r>
              <a:rPr lang="en-GB" sz="2800" err="1"/>
              <a:t>montañas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3. ¿</a:t>
            </a:r>
            <a:r>
              <a:rPr lang="en-GB" sz="2800" err="1"/>
              <a:t>Cuánto</a:t>
            </a:r>
            <a:r>
              <a:rPr lang="en-GB" sz="2800"/>
              <a:t> cuesta </a:t>
            </a:r>
            <a:r>
              <a:rPr lang="en-GB" sz="2800" err="1"/>
              <a:t>una</a:t>
            </a:r>
            <a:r>
              <a:rPr lang="en-GB" sz="2800"/>
              <a:t> </a:t>
            </a:r>
            <a:r>
              <a:rPr lang="en-GB" sz="2800" err="1"/>
              <a:t>habitación</a:t>
            </a:r>
            <a:r>
              <a:rPr lang="en-GB" sz="2800"/>
              <a:t> con </a:t>
            </a:r>
            <a:r>
              <a:rPr lang="en-GB" sz="2800" err="1"/>
              <a:t>cama</a:t>
            </a:r>
            <a:r>
              <a:rPr lang="en-GB" sz="2800"/>
              <a:t> de </a:t>
            </a:r>
            <a:r>
              <a:rPr lang="en-GB" sz="2800" err="1"/>
              <a:t>matrimonio</a:t>
            </a:r>
            <a:r>
              <a:rPr lang="en-GB" sz="2800"/>
              <a:t> y </a:t>
            </a:r>
            <a:r>
              <a:rPr lang="en-GB" sz="2800" err="1"/>
              <a:t>desayuno</a:t>
            </a:r>
            <a:r>
              <a:rPr lang="en-GB" sz="2800"/>
              <a:t> </a:t>
            </a:r>
            <a:r>
              <a:rPr lang="en-GB" sz="2800" err="1"/>
              <a:t>incluido</a:t>
            </a:r>
            <a:r>
              <a:rPr lang="en-GB" sz="2800"/>
              <a:t>?</a:t>
            </a:r>
          </a:p>
          <a:p>
            <a:pPr marL="0" indent="0">
              <a:buNone/>
            </a:pPr>
            <a:r>
              <a:rPr lang="en-GB" sz="2800"/>
              <a:t>4. En </a:t>
            </a:r>
            <a:r>
              <a:rPr lang="en-GB" sz="2800" err="1"/>
              <a:t>invierno</a:t>
            </a:r>
            <a:r>
              <a:rPr lang="en-GB" sz="2800"/>
              <a:t>, no </a:t>
            </a:r>
            <a:r>
              <a:rPr lang="en-GB" sz="2800" err="1"/>
              <a:t>voy</a:t>
            </a:r>
            <a:r>
              <a:rPr lang="en-GB" sz="2800"/>
              <a:t> de </a:t>
            </a:r>
            <a:r>
              <a:rPr lang="en-GB" sz="2800" err="1"/>
              <a:t>paseo</a:t>
            </a:r>
            <a:r>
              <a:rPr lang="en-GB" sz="2800"/>
              <a:t> </a:t>
            </a:r>
            <a:r>
              <a:rPr lang="en-GB" sz="2800" err="1"/>
              <a:t>ya</a:t>
            </a:r>
            <a:r>
              <a:rPr lang="en-GB" sz="2800"/>
              <a:t> que </a:t>
            </a:r>
            <a:r>
              <a:rPr lang="en-GB" sz="2800" err="1"/>
              <a:t>normalmente</a:t>
            </a:r>
            <a:r>
              <a:rPr lang="en-GB" sz="2800"/>
              <a:t> </a:t>
            </a:r>
            <a:r>
              <a:rPr lang="en-GB" sz="2800" err="1"/>
              <a:t>hace</a:t>
            </a:r>
            <a:r>
              <a:rPr lang="en-GB" sz="2800"/>
              <a:t> </a:t>
            </a:r>
            <a:r>
              <a:rPr lang="en-GB" sz="2800" err="1"/>
              <a:t>frío</a:t>
            </a:r>
            <a:r>
              <a:rPr lang="en-GB" sz="2800"/>
              <a:t> y </a:t>
            </a:r>
            <a:r>
              <a:rPr lang="en-GB" sz="2800" err="1"/>
              <a:t>está</a:t>
            </a:r>
            <a:r>
              <a:rPr lang="en-GB" sz="2800"/>
              <a:t> </a:t>
            </a:r>
            <a:r>
              <a:rPr lang="en-GB" sz="2800" err="1"/>
              <a:t>nublado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5. </a:t>
            </a:r>
            <a:r>
              <a:rPr lang="en-GB" sz="2800" err="1"/>
              <a:t>Quiero</a:t>
            </a:r>
            <a:r>
              <a:rPr lang="en-GB" sz="2800"/>
              <a:t> </a:t>
            </a:r>
            <a:r>
              <a:rPr lang="en-GB" sz="2800" err="1"/>
              <a:t>cambiar</a:t>
            </a:r>
            <a:r>
              <a:rPr lang="en-GB" sz="2800"/>
              <a:t> de </a:t>
            </a:r>
            <a:r>
              <a:rPr lang="en-GB" sz="2800" err="1"/>
              <a:t>habitación</a:t>
            </a:r>
            <a:r>
              <a:rPr lang="en-GB" sz="2800"/>
              <a:t>, </a:t>
            </a:r>
            <a:r>
              <a:rPr lang="en-GB" sz="2800" err="1"/>
              <a:t>porque</a:t>
            </a:r>
            <a:r>
              <a:rPr lang="en-GB" sz="2800"/>
              <a:t> </a:t>
            </a:r>
            <a:r>
              <a:rPr lang="en-GB" sz="2800" err="1"/>
              <a:t>está</a:t>
            </a:r>
            <a:r>
              <a:rPr lang="en-GB" sz="2800"/>
              <a:t> </a:t>
            </a:r>
            <a:r>
              <a:rPr lang="en-GB" sz="2800" err="1"/>
              <a:t>bastante</a:t>
            </a:r>
            <a:r>
              <a:rPr lang="en-GB" sz="2800"/>
              <a:t> </a:t>
            </a:r>
            <a:r>
              <a:rPr lang="en-GB" sz="2800" err="1"/>
              <a:t>sucia</a:t>
            </a:r>
            <a:r>
              <a:rPr lang="en-GB" sz="2800"/>
              <a:t> y la luz no </a:t>
            </a:r>
            <a:r>
              <a:rPr lang="en-GB" sz="2800" err="1"/>
              <a:t>funciona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6. Por </a:t>
            </a:r>
            <a:r>
              <a:rPr lang="en-GB" sz="2800" err="1"/>
              <a:t>desgracia</a:t>
            </a:r>
            <a:r>
              <a:rPr lang="en-GB" sz="2800"/>
              <a:t>,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último</a:t>
            </a:r>
            <a:r>
              <a:rPr lang="en-GB" sz="2800"/>
              <a:t> día </a:t>
            </a:r>
            <a:r>
              <a:rPr lang="en-GB" sz="2800" err="1"/>
              <a:t>perdí</a:t>
            </a:r>
            <a:r>
              <a:rPr lang="en-GB" sz="2800"/>
              <a:t> </a:t>
            </a:r>
            <a:r>
              <a:rPr lang="en-GB" sz="2800" err="1"/>
              <a:t>el</a:t>
            </a:r>
            <a:r>
              <a:rPr lang="en-GB" sz="2800"/>
              <a:t> </a:t>
            </a:r>
            <a:r>
              <a:rPr lang="en-GB" sz="2800" err="1"/>
              <a:t>equipaje</a:t>
            </a:r>
            <a:r>
              <a:rPr lang="en-GB" sz="2800"/>
              <a:t> y </a:t>
            </a:r>
            <a:r>
              <a:rPr lang="en-GB" sz="2800" err="1"/>
              <a:t>tuve</a:t>
            </a:r>
            <a:r>
              <a:rPr lang="en-GB" sz="2800"/>
              <a:t> que </a:t>
            </a:r>
            <a:r>
              <a:rPr lang="en-GB" sz="2800" err="1"/>
              <a:t>llamar</a:t>
            </a:r>
            <a:r>
              <a:rPr lang="en-GB" sz="2800"/>
              <a:t> a la </a:t>
            </a:r>
            <a:r>
              <a:rPr lang="en-GB" sz="2800" err="1"/>
              <a:t>policía</a:t>
            </a:r>
            <a:r>
              <a:rPr lang="en-GB" sz="280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First, I went to the aquarium and then I bought </a:t>
            </a:r>
            <a:r>
              <a:rPr lang="en-GB" err="1">
                <a:solidFill>
                  <a:srgbClr val="00B050"/>
                </a:solidFill>
              </a:rPr>
              <a:t>souveniers</a:t>
            </a:r>
            <a:r>
              <a:rPr lang="en-GB">
                <a:solidFill>
                  <a:srgbClr val="00B050"/>
                </a:solidFill>
              </a:rPr>
              <a:t> in the shop.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We stayed in a noisy youth hostel near to the mountains.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How much is a room with a double bed and breakfast included?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In winter, I don't go for a walk because normally it is cold and cloudy.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I want to change my room because it is quite dirty and the light doesn't work.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Unfortunately, on the last day I lost my luggage and I had to phone the police.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1. I live in the north of England and the weather is extremely changeable.</a:t>
            </a:r>
          </a:p>
          <a:p>
            <a:pPr marL="0" indent="0">
              <a:buNone/>
            </a:pPr>
            <a:r>
              <a:rPr lang="en-GB"/>
              <a:t>2. I'm a fan of doing martial arts, but I hate diving.</a:t>
            </a:r>
          </a:p>
          <a:p>
            <a:pPr marL="0" indent="0">
              <a:buNone/>
            </a:pPr>
            <a:r>
              <a:rPr lang="en-GB"/>
              <a:t>3. The best thing was when I sunbathed but later I was sick on a roller coaster.</a:t>
            </a:r>
          </a:p>
          <a:p>
            <a:pPr marL="0" indent="0">
              <a:buNone/>
            </a:pPr>
            <a:r>
              <a:rPr lang="en-GB"/>
              <a:t>4. I went on a cruise, so there was neither a park nor a supermarket.</a:t>
            </a:r>
          </a:p>
          <a:p>
            <a:pPr marL="0" indent="0">
              <a:buNone/>
            </a:pPr>
            <a:r>
              <a:rPr lang="en-GB"/>
              <a:t>5. Where did you go on holiday?</a:t>
            </a:r>
          </a:p>
          <a:p>
            <a:pPr marL="0" indent="0">
              <a:buNone/>
            </a:pPr>
            <a:r>
              <a:rPr lang="en-GB"/>
              <a:t>6. On the one hand, it was good weather, on the other hand we had a delay.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1. Vivo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norte</a:t>
            </a:r>
            <a:r>
              <a:rPr lang="en-GB"/>
              <a:t> de </a:t>
            </a:r>
            <a:r>
              <a:rPr lang="en-GB" err="1"/>
              <a:t>Inglaterra</a:t>
            </a:r>
            <a:r>
              <a:rPr lang="en-GB"/>
              <a:t> y </a:t>
            </a:r>
            <a:r>
              <a:rPr lang="en-GB" err="1"/>
              <a:t>el</a:t>
            </a:r>
            <a:r>
              <a:rPr lang="en-GB"/>
              <a:t> </a:t>
            </a:r>
            <a:r>
              <a:rPr lang="en-GB" err="1"/>
              <a:t>tiempo</a:t>
            </a:r>
            <a:r>
              <a:rPr lang="en-GB"/>
              <a:t> es </a:t>
            </a:r>
            <a:r>
              <a:rPr lang="en-GB" err="1"/>
              <a:t>extremadamente</a:t>
            </a:r>
            <a:r>
              <a:rPr lang="en-GB"/>
              <a:t> variable.</a:t>
            </a:r>
            <a:endParaRPr lang="en-US"/>
          </a:p>
          <a:p>
            <a:pPr marL="0" indent="0">
              <a:buNone/>
            </a:pPr>
            <a:r>
              <a:rPr lang="en-GB"/>
              <a:t>2. Soy </a:t>
            </a:r>
            <a:r>
              <a:rPr lang="en-GB" err="1"/>
              <a:t>fanático</a:t>
            </a:r>
            <a:r>
              <a:rPr lang="en-GB"/>
              <a:t>/a de </a:t>
            </a:r>
            <a:r>
              <a:rPr lang="en-GB" err="1"/>
              <a:t>hacer</a:t>
            </a:r>
            <a:r>
              <a:rPr lang="en-GB"/>
              <a:t> </a:t>
            </a:r>
            <a:r>
              <a:rPr lang="en-GB" err="1"/>
              <a:t>artes</a:t>
            </a:r>
            <a:r>
              <a:rPr lang="en-GB"/>
              <a:t> </a:t>
            </a:r>
            <a:r>
              <a:rPr lang="en-GB" err="1"/>
              <a:t>marciales</a:t>
            </a:r>
            <a:r>
              <a:rPr lang="en-GB"/>
              <a:t> </a:t>
            </a:r>
            <a:r>
              <a:rPr lang="en-GB" err="1"/>
              <a:t>pero</a:t>
            </a:r>
            <a:r>
              <a:rPr lang="en-GB"/>
              <a:t> </a:t>
            </a:r>
            <a:r>
              <a:rPr lang="en-GB" err="1"/>
              <a:t>odio</a:t>
            </a:r>
            <a:r>
              <a:rPr lang="en-GB"/>
              <a:t> </a:t>
            </a:r>
            <a:r>
              <a:rPr lang="en-GB" err="1"/>
              <a:t>bucear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3. Lo </a:t>
            </a:r>
            <a:r>
              <a:rPr lang="en-GB" err="1"/>
              <a:t>mejor</a:t>
            </a:r>
            <a:r>
              <a:rPr lang="en-GB"/>
              <a:t> </a:t>
            </a:r>
            <a:r>
              <a:rPr lang="en-GB" err="1"/>
              <a:t>fue</a:t>
            </a:r>
            <a:r>
              <a:rPr lang="en-GB"/>
              <a:t> </a:t>
            </a:r>
            <a:r>
              <a:rPr lang="en-GB" err="1"/>
              <a:t>cuando</a:t>
            </a:r>
            <a:r>
              <a:rPr lang="en-GB"/>
              <a:t> </a:t>
            </a:r>
            <a:r>
              <a:rPr lang="en-GB" err="1"/>
              <a:t>tomé</a:t>
            </a:r>
            <a:r>
              <a:rPr lang="en-GB"/>
              <a:t> </a:t>
            </a:r>
            <a:r>
              <a:rPr lang="en-GB" err="1"/>
              <a:t>el</a:t>
            </a:r>
            <a:r>
              <a:rPr lang="en-GB"/>
              <a:t> sol </a:t>
            </a:r>
            <a:r>
              <a:rPr lang="en-GB" err="1"/>
              <a:t>pero</a:t>
            </a:r>
            <a:r>
              <a:rPr lang="en-GB"/>
              <a:t> </a:t>
            </a:r>
            <a:r>
              <a:rPr lang="en-GB" err="1"/>
              <a:t>luego</a:t>
            </a:r>
            <a:r>
              <a:rPr lang="en-GB"/>
              <a:t> </a:t>
            </a:r>
            <a:r>
              <a:rPr lang="en-GB" err="1"/>
              <a:t>vomité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montaña</a:t>
            </a:r>
            <a:r>
              <a:rPr lang="en-GB"/>
              <a:t> </a:t>
            </a:r>
            <a:r>
              <a:rPr lang="en-GB" err="1"/>
              <a:t>rusa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4. Fui de </a:t>
            </a:r>
            <a:r>
              <a:rPr lang="en-GB" err="1"/>
              <a:t>crucero</a:t>
            </a:r>
            <a:r>
              <a:rPr lang="en-GB"/>
              <a:t> </a:t>
            </a:r>
            <a:r>
              <a:rPr lang="en-GB" err="1"/>
              <a:t>por</a:t>
            </a:r>
            <a:r>
              <a:rPr lang="en-GB"/>
              <a:t> </a:t>
            </a:r>
            <a:r>
              <a:rPr lang="en-GB" err="1"/>
              <a:t>eso</a:t>
            </a:r>
            <a:r>
              <a:rPr lang="en-GB"/>
              <a:t> no </a:t>
            </a:r>
            <a:r>
              <a:rPr lang="en-GB" err="1"/>
              <a:t>había</a:t>
            </a:r>
            <a:r>
              <a:rPr lang="en-GB"/>
              <a:t> </a:t>
            </a:r>
            <a:r>
              <a:rPr lang="en-GB" err="1"/>
              <a:t>ni</a:t>
            </a:r>
            <a:r>
              <a:rPr lang="en-GB"/>
              <a:t> </a:t>
            </a:r>
            <a:r>
              <a:rPr lang="en-GB" err="1"/>
              <a:t>parque</a:t>
            </a:r>
            <a:r>
              <a:rPr lang="en-GB"/>
              <a:t> </a:t>
            </a:r>
            <a:r>
              <a:rPr lang="en-GB" err="1"/>
              <a:t>ni</a:t>
            </a:r>
            <a:r>
              <a:rPr lang="en-GB"/>
              <a:t> </a:t>
            </a:r>
            <a:r>
              <a:rPr lang="en-GB" err="1"/>
              <a:t>supermercardo</a:t>
            </a:r>
            <a:r>
              <a:rPr lang="en-GB"/>
              <a:t>.</a:t>
            </a:r>
          </a:p>
          <a:p>
            <a:pPr marL="0" indent="0">
              <a:buNone/>
            </a:pPr>
            <a:r>
              <a:rPr lang="en-GB"/>
              <a:t>5. ¿</a:t>
            </a:r>
            <a:r>
              <a:rPr lang="en-GB" err="1"/>
              <a:t>Adónde</a:t>
            </a:r>
            <a:r>
              <a:rPr lang="en-GB"/>
              <a:t> </a:t>
            </a:r>
            <a:r>
              <a:rPr lang="en-GB" err="1"/>
              <a:t>fuiste</a:t>
            </a:r>
            <a:r>
              <a:rPr lang="en-GB"/>
              <a:t> de </a:t>
            </a:r>
            <a:r>
              <a:rPr lang="en-GB" err="1"/>
              <a:t>vacaciones</a:t>
            </a:r>
            <a:r>
              <a:rPr lang="en-GB"/>
              <a:t>?</a:t>
            </a:r>
          </a:p>
          <a:p>
            <a:pPr marL="0" indent="0">
              <a:buNone/>
            </a:pPr>
            <a:r>
              <a:rPr lang="en-GB"/>
              <a:t>6. Por un </a:t>
            </a:r>
            <a:r>
              <a:rPr lang="en-GB" err="1"/>
              <a:t>lado</a:t>
            </a:r>
            <a:r>
              <a:rPr lang="en-GB"/>
              <a:t>, </a:t>
            </a:r>
            <a:r>
              <a:rPr lang="en-GB" err="1"/>
              <a:t>hizo</a:t>
            </a:r>
            <a:r>
              <a:rPr lang="en-GB"/>
              <a:t> </a:t>
            </a:r>
            <a:r>
              <a:rPr lang="en-GB" err="1"/>
              <a:t>buen</a:t>
            </a:r>
            <a:r>
              <a:rPr lang="en-GB"/>
              <a:t> </a:t>
            </a:r>
            <a:r>
              <a:rPr lang="en-GB" err="1"/>
              <a:t>tiempo</a:t>
            </a:r>
            <a:r>
              <a:rPr lang="en-GB"/>
              <a:t>, </a:t>
            </a:r>
            <a:r>
              <a:rPr lang="en-GB" err="1"/>
              <a:t>por</a:t>
            </a:r>
            <a:r>
              <a:rPr lang="en-GB"/>
              <a:t> </a:t>
            </a:r>
            <a:r>
              <a:rPr lang="en-GB" err="1"/>
              <a:t>otro</a:t>
            </a:r>
            <a:r>
              <a:rPr lang="en-GB"/>
              <a:t> </a:t>
            </a:r>
            <a:r>
              <a:rPr lang="en-GB" err="1"/>
              <a:t>lado</a:t>
            </a:r>
            <a:r>
              <a:rPr lang="en-GB"/>
              <a:t> </a:t>
            </a:r>
            <a:r>
              <a:rPr lang="en-GB" err="1"/>
              <a:t>tuvimos</a:t>
            </a:r>
            <a:r>
              <a:rPr lang="en-GB"/>
              <a:t> un </a:t>
            </a:r>
            <a:r>
              <a:rPr lang="en-GB" err="1"/>
              <a:t>retraso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7" t="25048" r="2498" b="27330"/>
          <a:stretch/>
        </p:blipFill>
        <p:spPr>
          <a:xfrm>
            <a:off x="609601" y="2087110"/>
            <a:ext cx="11526679" cy="363255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Foundation Holidays: las </a:t>
            </a:r>
            <a:r>
              <a:rPr lang="en-GB" dirty="0" err="1"/>
              <a:t>vacaciones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6363493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4EAB1A-FD65-483F-B249-A9E3B41E08E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fd95428-5669-4d97-a170-6e112d3f932e"/>
    <ds:schemaRef ds:uri="221c3df4-511e-4865-aab3-402efb251a1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TotalTime>0</TotalTime>
  <Words>588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Holidays: las vacaciones</vt:lpstr>
      <vt:lpstr>Foundation Holidays: las vacaciones</vt:lpstr>
      <vt:lpstr>PowerPoint Presentation</vt:lpstr>
      <vt:lpstr>90 word 'cheat' sheet pg. 1</vt:lpstr>
      <vt:lpstr>90 word 'cheat' sheet pg. 2</vt:lpstr>
      <vt:lpstr>90 word 'cheat' sheet pg. 3</vt:lpstr>
      <vt:lpstr>Higher Holidays: las vacaciones</vt:lpstr>
      <vt:lpstr>Higher Holidays: las vacaciones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lastModifiedBy>Fitzpatrick, J (Forge Valley - Staff)</cp:lastModifiedBy>
  <cp:revision>22</cp:revision>
  <dcterms:created xsi:type="dcterms:W3CDTF">2022-01-04T08:47:40Z</dcterms:created>
  <dcterms:modified xsi:type="dcterms:W3CDTF">2022-01-05T16:26:15Z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