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8" r:id="rId6"/>
    <p:sldId id="257" r:id="rId7"/>
    <p:sldId id="261" r:id="rId8"/>
    <p:sldId id="262" r:id="rId9"/>
    <p:sldId id="263" r:id="rId10"/>
    <p:sldId id="265" r:id="rId11"/>
    <p:sldId id="266" r:id="rId12"/>
    <p:sldId id="269" r:id="rId13"/>
    <p:sldId id="270" r:id="rId14"/>
    <p:sldId id="271" r:id="rId15"/>
    <p:sldId id="277" r:id="rId16"/>
    <p:sldId id="276" r:id="rId17"/>
    <p:sldId id="275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DBA667-9A2B-4960-472E-F2BDC5E51D50}" v="7" dt="2022-01-04T10:36:55.718"/>
    <p1510:client id="{6EDA714B-9651-3ADB-A6E4-94701F6F7CF2}" v="52" dt="2022-01-04T10:00:43.356"/>
    <p1510:client id="{8011497E-0576-F94B-651D-134B7562AE8A}" v="13" dt="2022-01-05T16:28:11.588"/>
    <p1510:client id="{9A4C6AA5-ADC8-C4EA-EB04-316C816525BF}" v="869" dt="2022-01-04T10:47:52.036"/>
    <p1510:client id="{AA3AC56B-1959-3BFC-C0AF-9D61A2AF25BC}" v="54" dt="2022-01-04T09:37:54.103"/>
    <p1510:client id="{BE9077FC-ABE1-2D88-12BB-D58C8F53827B}" v="3" dt="2022-01-04T10:36:24.352"/>
    <p1510:client id="{CF36FFEF-BBE9-3672-2C85-AC5C7A45B2C9}" v="1015" dt="2022-01-04T09:38:24.7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lythe, R (Forge Valley - Staff)" userId="S::rblythe3@forgevalley.sheffield.sch.uk::175162f1-a5d5-458b-b1ae-0b6b2afdf8c1" providerId="AD" clId="Web-{AA3AC56B-1959-3BFC-C0AF-9D61A2AF25BC}"/>
    <pc:docChg chg="modSld">
      <pc:chgData name="Blythe, R (Forge Valley - Staff)" userId="S::rblythe3@forgevalley.sheffield.sch.uk::175162f1-a5d5-458b-b1ae-0b6b2afdf8c1" providerId="AD" clId="Web-{AA3AC56B-1959-3BFC-C0AF-9D61A2AF25BC}" dt="2022-01-04T09:37:54.103" v="53" actId="20577"/>
      <pc:docMkLst>
        <pc:docMk/>
      </pc:docMkLst>
      <pc:sldChg chg="modSp">
        <pc:chgData name="Blythe, R (Forge Valley - Staff)" userId="S::rblythe3@forgevalley.sheffield.sch.uk::175162f1-a5d5-458b-b1ae-0b6b2afdf8c1" providerId="AD" clId="Web-{AA3AC56B-1959-3BFC-C0AF-9D61A2AF25BC}" dt="2022-01-04T09:37:54.103" v="53" actId="20577"/>
        <pc:sldMkLst>
          <pc:docMk/>
          <pc:sldMk cId="3172520836" sldId="261"/>
        </pc:sldMkLst>
        <pc:spChg chg="mod">
          <ac:chgData name="Blythe, R (Forge Valley - Staff)" userId="S::rblythe3@forgevalley.sheffield.sch.uk::175162f1-a5d5-458b-b1ae-0b6b2afdf8c1" providerId="AD" clId="Web-{AA3AC56B-1959-3BFC-C0AF-9D61A2AF25BC}" dt="2022-01-04T09:37:54.103" v="53" actId="20577"/>
          <ac:spMkLst>
            <pc:docMk/>
            <pc:sldMk cId="3172520836" sldId="261"/>
            <ac:spMk id="3" creationId="{5A8CDC42-8E7A-409E-AAD3-C3BE740BFEF4}"/>
          </ac:spMkLst>
        </pc:spChg>
      </pc:sldChg>
    </pc:docChg>
  </pc:docChgLst>
  <pc:docChgLst>
    <pc:chgData name="Leach, S (Forge Valley - Staff)" userId="S::sleach4@forgevalley.sheffield.sch.uk::10210d5f-ef3d-4646-842b-8adbefbf2fbd" providerId="AD" clId="Web-{8011497E-0576-F94B-651D-134B7562AE8A}"/>
    <pc:docChg chg="addSld modSld">
      <pc:chgData name="Leach, S (Forge Valley - Staff)" userId="S::sleach4@forgevalley.sheffield.sch.uk::10210d5f-ef3d-4646-842b-8adbefbf2fbd" providerId="AD" clId="Web-{8011497E-0576-F94B-651D-134B7562AE8A}" dt="2022-01-05T16:28:11.588" v="12"/>
      <pc:docMkLst>
        <pc:docMk/>
      </pc:docMkLst>
      <pc:sldChg chg="modSp">
        <pc:chgData name="Leach, S (Forge Valley - Staff)" userId="S::sleach4@forgevalley.sheffield.sch.uk::10210d5f-ef3d-4646-842b-8adbefbf2fbd" providerId="AD" clId="Web-{8011497E-0576-F94B-651D-134B7562AE8A}" dt="2022-01-05T16:28:10.166" v="9" actId="20577"/>
        <pc:sldMkLst>
          <pc:docMk/>
          <pc:sldMk cId="1984031226" sldId="268"/>
        </pc:sldMkLst>
        <pc:spChg chg="mod">
          <ac:chgData name="Leach, S (Forge Valley - Staff)" userId="S::sleach4@forgevalley.sheffield.sch.uk::10210d5f-ef3d-4646-842b-8adbefbf2fbd" providerId="AD" clId="Web-{8011497E-0576-F94B-651D-134B7562AE8A}" dt="2022-01-05T16:28:10.166" v="9" actId="20577"/>
          <ac:spMkLst>
            <pc:docMk/>
            <pc:sldMk cId="1984031226" sldId="268"/>
            <ac:spMk id="3" creationId="{C6E8EA00-6E11-4913-8BE9-8DCE40CF6FF9}"/>
          </ac:spMkLst>
        </pc:spChg>
      </pc:sldChg>
      <pc:sldChg chg="add">
        <pc:chgData name="Leach, S (Forge Valley - Staff)" userId="S::sleach4@forgevalley.sheffield.sch.uk::10210d5f-ef3d-4646-842b-8adbefbf2fbd" providerId="AD" clId="Web-{8011497E-0576-F94B-651D-134B7562AE8A}" dt="2022-01-05T16:28:11.385" v="10"/>
        <pc:sldMkLst>
          <pc:docMk/>
          <pc:sldMk cId="3421009072" sldId="275"/>
        </pc:sldMkLst>
      </pc:sldChg>
      <pc:sldChg chg="add">
        <pc:chgData name="Leach, S (Forge Valley - Staff)" userId="S::sleach4@forgevalley.sheffield.sch.uk::10210d5f-ef3d-4646-842b-8adbefbf2fbd" providerId="AD" clId="Web-{8011497E-0576-F94B-651D-134B7562AE8A}" dt="2022-01-05T16:28:11.479" v="11"/>
        <pc:sldMkLst>
          <pc:docMk/>
          <pc:sldMk cId="923281314" sldId="276"/>
        </pc:sldMkLst>
      </pc:sldChg>
      <pc:sldChg chg="add">
        <pc:chgData name="Leach, S (Forge Valley - Staff)" userId="S::sleach4@forgevalley.sheffield.sch.uk::10210d5f-ef3d-4646-842b-8adbefbf2fbd" providerId="AD" clId="Web-{8011497E-0576-F94B-651D-134B7562AE8A}" dt="2022-01-05T16:28:11.588" v="12"/>
        <pc:sldMkLst>
          <pc:docMk/>
          <pc:sldMk cId="1328681485" sldId="277"/>
        </pc:sldMkLst>
      </pc:sldChg>
    </pc:docChg>
  </pc:docChgLst>
  <pc:docChgLst>
    <pc:chgData name="Beach, J (Forge Valley - Staff)" userId="S::jbeach@forgevalley.sheffield.sch.uk::93fa8eb1-bc98-46f2-a159-ff19a4d40612" providerId="AD" clId="Web-{9A4C6AA5-ADC8-C4EA-EB04-316C816525BF}"/>
    <pc:docChg chg="modSld">
      <pc:chgData name="Beach, J (Forge Valley - Staff)" userId="S::jbeach@forgevalley.sheffield.sch.uk::93fa8eb1-bc98-46f2-a159-ff19a4d40612" providerId="AD" clId="Web-{9A4C6AA5-ADC8-C4EA-EB04-316C816525BF}" dt="2022-01-04T10:47:52.036" v="878" actId="20577"/>
      <pc:docMkLst>
        <pc:docMk/>
      </pc:docMkLst>
      <pc:sldChg chg="addSp delSp modSp">
        <pc:chgData name="Beach, J (Forge Valley - Staff)" userId="S::jbeach@forgevalley.sheffield.sch.uk::93fa8eb1-bc98-46f2-a159-ff19a4d40612" providerId="AD" clId="Web-{9A4C6AA5-ADC8-C4EA-EB04-316C816525BF}" dt="2022-01-04T10:28:42.257" v="5" actId="1076"/>
        <pc:sldMkLst>
          <pc:docMk/>
          <pc:sldMk cId="921340337" sldId="257"/>
        </pc:sldMkLst>
        <pc:picChg chg="del">
          <ac:chgData name="Beach, J (Forge Valley - Staff)" userId="S::jbeach@forgevalley.sheffield.sch.uk::93fa8eb1-bc98-46f2-a159-ff19a4d40612" providerId="AD" clId="Web-{9A4C6AA5-ADC8-C4EA-EB04-316C816525BF}" dt="2022-01-04T10:28:21.335" v="0"/>
          <ac:picMkLst>
            <pc:docMk/>
            <pc:sldMk cId="921340337" sldId="257"/>
            <ac:picMk id="3" creationId="{CEB87819-F3F5-4822-9343-77C7F3BAC2BC}"/>
          </ac:picMkLst>
        </pc:picChg>
        <pc:picChg chg="add mod">
          <ac:chgData name="Beach, J (Forge Valley - Staff)" userId="S::jbeach@forgevalley.sheffield.sch.uk::93fa8eb1-bc98-46f2-a159-ff19a4d40612" providerId="AD" clId="Web-{9A4C6AA5-ADC8-C4EA-EB04-316C816525BF}" dt="2022-01-04T10:28:42.257" v="5" actId="1076"/>
          <ac:picMkLst>
            <pc:docMk/>
            <pc:sldMk cId="921340337" sldId="257"/>
            <ac:picMk id="4" creationId="{C4ADB1FB-5321-455D-9330-2A680A7F5296}"/>
          </ac:picMkLst>
        </pc:picChg>
      </pc:sldChg>
      <pc:sldChg chg="modSp">
        <pc:chgData name="Beach, J (Forge Valley - Staff)" userId="S::jbeach@forgevalley.sheffield.sch.uk::93fa8eb1-bc98-46f2-a159-ff19a4d40612" providerId="AD" clId="Web-{9A4C6AA5-ADC8-C4EA-EB04-316C816525BF}" dt="2022-01-04T10:40:53.619" v="583" actId="20577"/>
        <pc:sldMkLst>
          <pc:docMk/>
          <pc:sldMk cId="2107640583" sldId="262"/>
        </pc:sldMkLst>
        <pc:spChg chg="mod">
          <ac:chgData name="Beach, J (Forge Valley - Staff)" userId="S::jbeach@forgevalley.sheffield.sch.uk::93fa8eb1-bc98-46f2-a159-ff19a4d40612" providerId="AD" clId="Web-{9A4C6AA5-ADC8-C4EA-EB04-316C816525BF}" dt="2022-01-04T10:40:53.619" v="583" actId="20577"/>
          <ac:spMkLst>
            <pc:docMk/>
            <pc:sldMk cId="2107640583" sldId="262"/>
            <ac:spMk id="3" creationId="{C5CD285E-1F65-4056-B03E-3829D4CDBA99}"/>
          </ac:spMkLst>
        </pc:spChg>
      </pc:sldChg>
      <pc:sldChg chg="modSp">
        <pc:chgData name="Beach, J (Forge Valley - Staff)" userId="S::jbeach@forgevalley.sheffield.sch.uk::93fa8eb1-bc98-46f2-a159-ff19a4d40612" providerId="AD" clId="Web-{9A4C6AA5-ADC8-C4EA-EB04-316C816525BF}" dt="2022-01-04T10:40:51.338" v="582" actId="20577"/>
        <pc:sldMkLst>
          <pc:docMk/>
          <pc:sldMk cId="1144782875" sldId="263"/>
        </pc:sldMkLst>
        <pc:spChg chg="mod">
          <ac:chgData name="Beach, J (Forge Valley - Staff)" userId="S::jbeach@forgevalley.sheffield.sch.uk::93fa8eb1-bc98-46f2-a159-ff19a4d40612" providerId="AD" clId="Web-{9A4C6AA5-ADC8-C4EA-EB04-316C816525BF}" dt="2022-01-04T10:40:51.338" v="582" actId="20577"/>
          <ac:spMkLst>
            <pc:docMk/>
            <pc:sldMk cId="1144782875" sldId="263"/>
            <ac:spMk id="3" creationId="{17DC254D-8D09-43A1-8ADC-BE5F096AF904}"/>
          </ac:spMkLst>
        </pc:spChg>
      </pc:sldChg>
      <pc:sldChg chg="modSp">
        <pc:chgData name="Beach, J (Forge Valley - Staff)" userId="S::jbeach@forgevalley.sheffield.sch.uk::93fa8eb1-bc98-46f2-a159-ff19a4d40612" providerId="AD" clId="Web-{9A4C6AA5-ADC8-C4EA-EB04-316C816525BF}" dt="2022-01-04T10:45:35.095" v="725" actId="20577"/>
        <pc:sldMkLst>
          <pc:docMk/>
          <pc:sldMk cId="3966287892" sldId="265"/>
        </pc:sldMkLst>
        <pc:spChg chg="mod">
          <ac:chgData name="Beach, J (Forge Valley - Staff)" userId="S::jbeach@forgevalley.sheffield.sch.uk::93fa8eb1-bc98-46f2-a159-ff19a4d40612" providerId="AD" clId="Web-{9A4C6AA5-ADC8-C4EA-EB04-316C816525BF}" dt="2022-01-04T10:45:35.095" v="725" actId="20577"/>
          <ac:spMkLst>
            <pc:docMk/>
            <pc:sldMk cId="3966287892" sldId="265"/>
            <ac:spMk id="3" creationId="{C5CD285E-1F65-4056-B03E-3829D4CDBA99}"/>
          </ac:spMkLst>
        </pc:spChg>
      </pc:sldChg>
      <pc:sldChg chg="modSp">
        <pc:chgData name="Beach, J (Forge Valley - Staff)" userId="S::jbeach@forgevalley.sheffield.sch.uk::93fa8eb1-bc98-46f2-a159-ff19a4d40612" providerId="AD" clId="Web-{9A4C6AA5-ADC8-C4EA-EB04-316C816525BF}" dt="2022-01-04T10:47:52.036" v="878" actId="20577"/>
        <pc:sldMkLst>
          <pc:docMk/>
          <pc:sldMk cId="298126960" sldId="266"/>
        </pc:sldMkLst>
        <pc:spChg chg="mod">
          <ac:chgData name="Beach, J (Forge Valley - Staff)" userId="S::jbeach@forgevalley.sheffield.sch.uk::93fa8eb1-bc98-46f2-a159-ff19a4d40612" providerId="AD" clId="Web-{9A4C6AA5-ADC8-C4EA-EB04-316C816525BF}" dt="2022-01-04T10:47:52.036" v="878" actId="20577"/>
          <ac:spMkLst>
            <pc:docMk/>
            <pc:sldMk cId="298126960" sldId="266"/>
            <ac:spMk id="3" creationId="{17DC254D-8D09-43A1-8ADC-BE5F096AF904}"/>
          </ac:spMkLst>
        </pc:spChg>
      </pc:sldChg>
    </pc:docChg>
  </pc:docChgLst>
  <pc:docChgLst>
    <pc:chgData name="Fitzpatrick, J (Forge Valley - Staff)" userId="S::jfitzpatrick3@forgevalley.sheffield.sch.uk::8b506a03-aa37-41e2-953f-3aafeec4fa05" providerId="AD" clId="Web-{BE9077FC-ABE1-2D88-12BB-D58C8F53827B}"/>
    <pc:docChg chg="modSld">
      <pc:chgData name="Fitzpatrick, J (Forge Valley - Staff)" userId="S::jfitzpatrick3@forgevalley.sheffield.sch.uk::8b506a03-aa37-41e2-953f-3aafeec4fa05" providerId="AD" clId="Web-{BE9077FC-ABE1-2D88-12BB-D58C8F53827B}" dt="2022-01-04T10:36:24.352" v="3" actId="20577"/>
      <pc:docMkLst>
        <pc:docMk/>
      </pc:docMkLst>
      <pc:sldChg chg="modSp">
        <pc:chgData name="Fitzpatrick, J (Forge Valley - Staff)" userId="S::jfitzpatrick3@forgevalley.sheffield.sch.uk::8b506a03-aa37-41e2-953f-3aafeec4fa05" providerId="AD" clId="Web-{BE9077FC-ABE1-2D88-12BB-D58C8F53827B}" dt="2022-01-04T10:36:24.352" v="3" actId="20577"/>
        <pc:sldMkLst>
          <pc:docMk/>
          <pc:sldMk cId="1984031226" sldId="268"/>
        </pc:sldMkLst>
        <pc:spChg chg="mod">
          <ac:chgData name="Fitzpatrick, J (Forge Valley - Staff)" userId="S::jfitzpatrick3@forgevalley.sheffield.sch.uk::8b506a03-aa37-41e2-953f-3aafeec4fa05" providerId="AD" clId="Web-{BE9077FC-ABE1-2D88-12BB-D58C8F53827B}" dt="2022-01-04T10:36:24.352" v="3" actId="20577"/>
          <ac:spMkLst>
            <pc:docMk/>
            <pc:sldMk cId="1984031226" sldId="268"/>
            <ac:spMk id="3" creationId="{C6E8EA00-6E11-4913-8BE9-8DCE40CF6FF9}"/>
          </ac:spMkLst>
        </pc:spChg>
      </pc:sldChg>
    </pc:docChg>
  </pc:docChgLst>
  <pc:docChgLst>
    <pc:chgData name="Blythe, R (Forge Valley - Staff)" userId="S::rblythe3@forgevalley.sheffield.sch.uk::175162f1-a5d5-458b-b1ae-0b6b2afdf8c1" providerId="AD" clId="Web-{6EDA714B-9651-3ADB-A6E4-94701F6F7CF2}"/>
    <pc:docChg chg="modSld">
      <pc:chgData name="Blythe, R (Forge Valley - Staff)" userId="S::rblythe3@forgevalley.sheffield.sch.uk::175162f1-a5d5-458b-b1ae-0b6b2afdf8c1" providerId="AD" clId="Web-{6EDA714B-9651-3ADB-A6E4-94701F6F7CF2}" dt="2022-01-04T10:00:43.356" v="55" actId="20577"/>
      <pc:docMkLst>
        <pc:docMk/>
      </pc:docMkLst>
      <pc:sldChg chg="modSp">
        <pc:chgData name="Blythe, R (Forge Valley - Staff)" userId="S::rblythe3@forgevalley.sheffield.sch.uk::175162f1-a5d5-458b-b1ae-0b6b2afdf8c1" providerId="AD" clId="Web-{6EDA714B-9651-3ADB-A6E4-94701F6F7CF2}" dt="2022-01-04T10:00:43.356" v="55" actId="20577"/>
        <pc:sldMkLst>
          <pc:docMk/>
          <pc:sldMk cId="3172520836" sldId="261"/>
        </pc:sldMkLst>
        <pc:spChg chg="mod">
          <ac:chgData name="Blythe, R (Forge Valley - Staff)" userId="S::rblythe3@forgevalley.sheffield.sch.uk::175162f1-a5d5-458b-b1ae-0b6b2afdf8c1" providerId="AD" clId="Web-{6EDA714B-9651-3ADB-A6E4-94701F6F7CF2}" dt="2022-01-04T10:00:43.356" v="55" actId="20577"/>
          <ac:spMkLst>
            <pc:docMk/>
            <pc:sldMk cId="3172520836" sldId="261"/>
            <ac:spMk id="3" creationId="{5A8CDC42-8E7A-409E-AAD3-C3BE740BFEF4}"/>
          </ac:spMkLst>
        </pc:spChg>
      </pc:sldChg>
    </pc:docChg>
  </pc:docChgLst>
  <pc:docChgLst>
    <pc:chgData name="Beach, J (Forge Valley - Staff)" userId="S::jbeach@forgevalley.sheffield.sch.uk::93fa8eb1-bc98-46f2-a159-ff19a4d40612" providerId="AD" clId="Web-{CF36FFEF-BBE9-3672-2C85-AC5C7A45B2C9}"/>
    <pc:docChg chg="addSld delSld modSld">
      <pc:chgData name="Beach, J (Forge Valley - Staff)" userId="S::jbeach@forgevalley.sheffield.sch.uk::93fa8eb1-bc98-46f2-a159-ff19a4d40612" providerId="AD" clId="Web-{CF36FFEF-BBE9-3672-2C85-AC5C7A45B2C9}" dt="2022-01-04T09:38:24.798" v="1029" actId="20577"/>
      <pc:docMkLst>
        <pc:docMk/>
      </pc:docMkLst>
      <pc:sldChg chg="addSp modSp">
        <pc:chgData name="Beach, J (Forge Valley - Staff)" userId="S::jbeach@forgevalley.sheffield.sch.uk::93fa8eb1-bc98-46f2-a159-ff19a4d40612" providerId="AD" clId="Web-{CF36FFEF-BBE9-3672-2C85-AC5C7A45B2C9}" dt="2022-01-04T09:23:33.860" v="26" actId="1076"/>
        <pc:sldMkLst>
          <pc:docMk/>
          <pc:sldMk cId="921340337" sldId="257"/>
        </pc:sldMkLst>
        <pc:spChg chg="mod">
          <ac:chgData name="Beach, J (Forge Valley - Staff)" userId="S::jbeach@forgevalley.sheffield.sch.uk::93fa8eb1-bc98-46f2-a159-ff19a4d40612" providerId="AD" clId="Web-{CF36FFEF-BBE9-3672-2C85-AC5C7A45B2C9}" dt="2022-01-04T09:21:31.842" v="14" actId="20577"/>
          <ac:spMkLst>
            <pc:docMk/>
            <pc:sldMk cId="921340337" sldId="257"/>
            <ac:spMk id="2" creationId="{E53A69F4-5781-4B96-861F-78660164F0EA}"/>
          </ac:spMkLst>
        </pc:spChg>
        <pc:picChg chg="add mod">
          <ac:chgData name="Beach, J (Forge Valley - Staff)" userId="S::jbeach@forgevalley.sheffield.sch.uk::93fa8eb1-bc98-46f2-a159-ff19a4d40612" providerId="AD" clId="Web-{CF36FFEF-BBE9-3672-2C85-AC5C7A45B2C9}" dt="2022-01-04T09:23:33.860" v="26" actId="1076"/>
          <ac:picMkLst>
            <pc:docMk/>
            <pc:sldMk cId="921340337" sldId="257"/>
            <ac:picMk id="3" creationId="{CEB87819-F3F5-4822-9343-77C7F3BAC2BC}"/>
          </ac:picMkLst>
        </pc:picChg>
      </pc:sldChg>
      <pc:sldChg chg="del">
        <pc:chgData name="Beach, J (Forge Valley - Staff)" userId="S::jbeach@forgevalley.sheffield.sch.uk::93fa8eb1-bc98-46f2-a159-ff19a4d40612" providerId="AD" clId="Web-{CF36FFEF-BBE9-3672-2C85-AC5C7A45B2C9}" dt="2022-01-04T09:21:19.139" v="0"/>
        <pc:sldMkLst>
          <pc:docMk/>
          <pc:sldMk cId="2412234929" sldId="258"/>
        </pc:sldMkLst>
      </pc:sldChg>
      <pc:sldChg chg="del">
        <pc:chgData name="Beach, J (Forge Valley - Staff)" userId="S::jbeach@forgevalley.sheffield.sch.uk::93fa8eb1-bc98-46f2-a159-ff19a4d40612" providerId="AD" clId="Web-{CF36FFEF-BBE9-3672-2C85-AC5C7A45B2C9}" dt="2022-01-04T09:21:20.451" v="1"/>
        <pc:sldMkLst>
          <pc:docMk/>
          <pc:sldMk cId="368330165" sldId="259"/>
        </pc:sldMkLst>
      </pc:sldChg>
      <pc:sldChg chg="del">
        <pc:chgData name="Beach, J (Forge Valley - Staff)" userId="S::jbeach@forgevalley.sheffield.sch.uk::93fa8eb1-bc98-46f2-a159-ff19a4d40612" providerId="AD" clId="Web-{CF36FFEF-BBE9-3672-2C85-AC5C7A45B2C9}" dt="2022-01-04T09:21:23.389" v="2"/>
        <pc:sldMkLst>
          <pc:docMk/>
          <pc:sldMk cId="3840542278" sldId="260"/>
        </pc:sldMkLst>
      </pc:sldChg>
      <pc:sldChg chg="modSp">
        <pc:chgData name="Beach, J (Forge Valley - Staff)" userId="S::jbeach@forgevalley.sheffield.sch.uk::93fa8eb1-bc98-46f2-a159-ff19a4d40612" providerId="AD" clId="Web-{CF36FFEF-BBE9-3672-2C85-AC5C7A45B2C9}" dt="2022-01-04T09:30:08.914" v="378" actId="14100"/>
        <pc:sldMkLst>
          <pc:docMk/>
          <pc:sldMk cId="2107640583" sldId="262"/>
        </pc:sldMkLst>
        <pc:spChg chg="mod">
          <ac:chgData name="Beach, J (Forge Valley - Staff)" userId="S::jbeach@forgevalley.sheffield.sch.uk::93fa8eb1-bc98-46f2-a159-ff19a4d40612" providerId="AD" clId="Web-{CF36FFEF-BBE9-3672-2C85-AC5C7A45B2C9}" dt="2022-01-04T09:29:36.054" v="363" actId="14100"/>
          <ac:spMkLst>
            <pc:docMk/>
            <pc:sldMk cId="2107640583" sldId="262"/>
            <ac:spMk id="2" creationId="{111BC138-1F0D-4FBC-AEE4-566B85EE901B}"/>
          </ac:spMkLst>
        </pc:spChg>
        <pc:spChg chg="mod">
          <ac:chgData name="Beach, J (Forge Valley - Staff)" userId="S::jbeach@forgevalley.sheffield.sch.uk::93fa8eb1-bc98-46f2-a159-ff19a4d40612" providerId="AD" clId="Web-{CF36FFEF-BBE9-3672-2C85-AC5C7A45B2C9}" dt="2022-01-04T09:30:08.914" v="378" actId="14100"/>
          <ac:spMkLst>
            <pc:docMk/>
            <pc:sldMk cId="2107640583" sldId="262"/>
            <ac:spMk id="3" creationId="{C5CD285E-1F65-4056-B03E-3829D4CDBA99}"/>
          </ac:spMkLst>
        </pc:spChg>
        <pc:spChg chg="mod">
          <ac:chgData name="Beach, J (Forge Valley - Staff)" userId="S::jbeach@forgevalley.sheffield.sch.uk::93fa8eb1-bc98-46f2-a159-ff19a4d40612" providerId="AD" clId="Web-{CF36FFEF-BBE9-3672-2C85-AC5C7A45B2C9}" dt="2022-01-04T09:29:47.023" v="372" actId="20577"/>
          <ac:spMkLst>
            <pc:docMk/>
            <pc:sldMk cId="2107640583" sldId="262"/>
            <ac:spMk id="4" creationId="{6FA7BEC0-F4AA-4FB6-983B-E7DC30235399}"/>
          </ac:spMkLst>
        </pc:spChg>
      </pc:sldChg>
      <pc:sldChg chg="modSp">
        <pc:chgData name="Beach, J (Forge Valley - Staff)" userId="S::jbeach@forgevalley.sheffield.sch.uk::93fa8eb1-bc98-46f2-a159-ff19a4d40612" providerId="AD" clId="Web-{CF36FFEF-BBE9-3672-2C85-AC5C7A45B2C9}" dt="2022-01-04T09:32:02.916" v="560" actId="20577"/>
        <pc:sldMkLst>
          <pc:docMk/>
          <pc:sldMk cId="1144782875" sldId="263"/>
        </pc:sldMkLst>
        <pc:spChg chg="mod">
          <ac:chgData name="Beach, J (Forge Valley - Staff)" userId="S::jbeach@forgevalley.sheffield.sch.uk::93fa8eb1-bc98-46f2-a159-ff19a4d40612" providerId="AD" clId="Web-{CF36FFEF-BBE9-3672-2C85-AC5C7A45B2C9}" dt="2022-01-04T09:32:02.916" v="560" actId="20577"/>
          <ac:spMkLst>
            <pc:docMk/>
            <pc:sldMk cId="1144782875" sldId="263"/>
            <ac:spMk id="3" creationId="{17DC254D-8D09-43A1-8ADC-BE5F096AF904}"/>
          </ac:spMkLst>
        </pc:spChg>
      </pc:sldChg>
      <pc:sldChg chg="del">
        <pc:chgData name="Beach, J (Forge Valley - Staff)" userId="S::jbeach@forgevalley.sheffield.sch.uk::93fa8eb1-bc98-46f2-a159-ff19a4d40612" providerId="AD" clId="Web-{CF36FFEF-BBE9-3672-2C85-AC5C7A45B2C9}" dt="2022-01-04T09:23:48.548" v="27"/>
        <pc:sldMkLst>
          <pc:docMk/>
          <pc:sldMk cId="232501185" sldId="264"/>
        </pc:sldMkLst>
      </pc:sldChg>
      <pc:sldChg chg="modSp">
        <pc:chgData name="Beach, J (Forge Valley - Staff)" userId="S::jbeach@forgevalley.sheffield.sch.uk::93fa8eb1-bc98-46f2-a159-ff19a4d40612" providerId="AD" clId="Web-{CF36FFEF-BBE9-3672-2C85-AC5C7A45B2C9}" dt="2022-01-04T09:37:30.547" v="890" actId="14100"/>
        <pc:sldMkLst>
          <pc:docMk/>
          <pc:sldMk cId="3966287892" sldId="265"/>
        </pc:sldMkLst>
        <pc:spChg chg="mod">
          <ac:chgData name="Beach, J (Forge Valley - Staff)" userId="S::jbeach@forgevalley.sheffield.sch.uk::93fa8eb1-bc98-46f2-a159-ff19a4d40612" providerId="AD" clId="Web-{CF36FFEF-BBE9-3672-2C85-AC5C7A45B2C9}" dt="2022-01-04T09:37:30.547" v="890" actId="14100"/>
          <ac:spMkLst>
            <pc:docMk/>
            <pc:sldMk cId="3966287892" sldId="265"/>
            <ac:spMk id="3" creationId="{C5CD285E-1F65-4056-B03E-3829D4CDBA99}"/>
          </ac:spMkLst>
        </pc:spChg>
      </pc:sldChg>
      <pc:sldChg chg="modSp">
        <pc:chgData name="Beach, J (Forge Valley - Staff)" userId="S::jbeach@forgevalley.sheffield.sch.uk::93fa8eb1-bc98-46f2-a159-ff19a4d40612" providerId="AD" clId="Web-{CF36FFEF-BBE9-3672-2C85-AC5C7A45B2C9}" dt="2022-01-04T09:38:24.798" v="1029" actId="20577"/>
        <pc:sldMkLst>
          <pc:docMk/>
          <pc:sldMk cId="298126960" sldId="266"/>
        </pc:sldMkLst>
        <pc:spChg chg="mod">
          <ac:chgData name="Beach, J (Forge Valley - Staff)" userId="S::jbeach@forgevalley.sheffield.sch.uk::93fa8eb1-bc98-46f2-a159-ff19a4d40612" providerId="AD" clId="Web-{CF36FFEF-BBE9-3672-2C85-AC5C7A45B2C9}" dt="2022-01-04T09:38:24.798" v="1029" actId="20577"/>
          <ac:spMkLst>
            <pc:docMk/>
            <pc:sldMk cId="298126960" sldId="266"/>
            <ac:spMk id="3" creationId="{17DC254D-8D09-43A1-8ADC-BE5F096AF904}"/>
          </ac:spMkLst>
        </pc:spChg>
      </pc:sldChg>
      <pc:sldChg chg="del">
        <pc:chgData name="Beach, J (Forge Valley - Staff)" userId="S::jbeach@forgevalley.sheffield.sch.uk::93fa8eb1-bc98-46f2-a159-ff19a4d40612" providerId="AD" clId="Web-{CF36FFEF-BBE9-3672-2C85-AC5C7A45B2C9}" dt="2022-01-04T09:23:49.345" v="28"/>
        <pc:sldMkLst>
          <pc:docMk/>
          <pc:sldMk cId="223358691" sldId="267"/>
        </pc:sldMkLst>
      </pc:sldChg>
      <pc:sldChg chg="add del replId">
        <pc:chgData name="Beach, J (Forge Valley - Staff)" userId="S::jbeach@forgevalley.sheffield.sch.uk::93fa8eb1-bc98-46f2-a159-ff19a4d40612" providerId="AD" clId="Web-{CF36FFEF-BBE9-3672-2C85-AC5C7A45B2C9}" dt="2022-01-04T09:23:26.563" v="24"/>
        <pc:sldMkLst>
          <pc:docMk/>
          <pc:sldMk cId="4257322464" sldId="269"/>
        </pc:sldMkLst>
      </pc:sldChg>
    </pc:docChg>
  </pc:docChgLst>
  <pc:docChgLst>
    <pc:chgData name="Fitzpatrick, J (Forge Valley - Staff)" userId="S::jfitzpatrick3@forgevalley.sheffield.sch.uk::8b506a03-aa37-41e2-953f-3aafeec4fa05" providerId="AD" clId="Web-{05DBA667-9A2B-4960-472E-F2BDC5E51D50}"/>
    <pc:docChg chg="modSld">
      <pc:chgData name="Fitzpatrick, J (Forge Valley - Staff)" userId="S::jfitzpatrick3@forgevalley.sheffield.sch.uk::8b506a03-aa37-41e2-953f-3aafeec4fa05" providerId="AD" clId="Web-{05DBA667-9A2B-4960-472E-F2BDC5E51D50}" dt="2022-01-04T10:36:55.718" v="6" actId="20577"/>
      <pc:docMkLst>
        <pc:docMk/>
      </pc:docMkLst>
      <pc:sldChg chg="modSp">
        <pc:chgData name="Fitzpatrick, J (Forge Valley - Staff)" userId="S::jfitzpatrick3@forgevalley.sheffield.sch.uk::8b506a03-aa37-41e2-953f-3aafeec4fa05" providerId="AD" clId="Web-{05DBA667-9A2B-4960-472E-F2BDC5E51D50}" dt="2022-01-04T10:36:55.718" v="6" actId="20577"/>
        <pc:sldMkLst>
          <pc:docMk/>
          <pc:sldMk cId="1984031226" sldId="268"/>
        </pc:sldMkLst>
        <pc:spChg chg="mod">
          <ac:chgData name="Fitzpatrick, J (Forge Valley - Staff)" userId="S::jfitzpatrick3@forgevalley.sheffield.sch.uk::8b506a03-aa37-41e2-953f-3aafeec4fa05" providerId="AD" clId="Web-{05DBA667-9A2B-4960-472E-F2BDC5E51D50}" dt="2022-01-04T10:36:55.718" v="6" actId="20577"/>
          <ac:spMkLst>
            <pc:docMk/>
            <pc:sldMk cId="1984031226" sldId="268"/>
            <ac:spMk id="3" creationId="{C6E8EA00-6E11-4913-8BE9-8DCE40CF6FF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295467" y="-27384"/>
            <a:ext cx="9409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>
                <a:solidFill>
                  <a:srgbClr val="CD1E11"/>
                </a:solidFill>
                <a:latin typeface="Arial" pitchFamily="34" charset="0"/>
                <a:cs typeface="Arial" pitchFamily="34" charset="0"/>
              </a:rPr>
              <a:t>Ambition</a:t>
            </a:r>
            <a:r>
              <a:rPr lang="en-GB" sz="1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800" b="1">
                <a:latin typeface="Arial" pitchFamily="34" charset="0"/>
                <a:cs typeface="Arial" pitchFamily="34" charset="0"/>
              </a:rPr>
              <a:t>       </a:t>
            </a:r>
            <a:r>
              <a:rPr lang="en-GB" sz="1800" b="1">
                <a:solidFill>
                  <a:srgbClr val="00A7E2"/>
                </a:solidFill>
                <a:latin typeface="Arial" pitchFamily="34" charset="0"/>
                <a:cs typeface="Arial" pitchFamily="34" charset="0"/>
              </a:rPr>
              <a:t> Endeavour         </a:t>
            </a:r>
            <a:r>
              <a:rPr lang="en-GB" sz="1800" b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Success</a:t>
            </a:r>
          </a:p>
        </p:txBody>
      </p:sp>
    </p:spTree>
    <p:extLst>
      <p:ext uri="{BB962C8B-B14F-4D97-AF65-F5344CB8AC3E}">
        <p14:creationId xmlns:p14="http://schemas.microsoft.com/office/powerpoint/2010/main" val="4220780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610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191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449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165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572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300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50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890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1851" y="260649"/>
            <a:ext cx="604867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748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27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9092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295467" y="-27384"/>
            <a:ext cx="9409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>
                <a:solidFill>
                  <a:srgbClr val="CD1E11"/>
                </a:solidFill>
                <a:latin typeface="Arial" pitchFamily="34" charset="0"/>
                <a:cs typeface="Arial" pitchFamily="34" charset="0"/>
              </a:rPr>
              <a:t>Ambition</a:t>
            </a:r>
            <a:r>
              <a:rPr lang="en-GB" sz="1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800" b="1">
                <a:latin typeface="Arial" pitchFamily="34" charset="0"/>
                <a:cs typeface="Arial" pitchFamily="34" charset="0"/>
              </a:rPr>
              <a:t>       </a:t>
            </a:r>
            <a:r>
              <a:rPr lang="en-GB" sz="1800" b="1">
                <a:solidFill>
                  <a:srgbClr val="00A7E2"/>
                </a:solidFill>
                <a:latin typeface="Arial" pitchFamily="34" charset="0"/>
                <a:cs typeface="Arial" pitchFamily="34" charset="0"/>
              </a:rPr>
              <a:t> Endeavour         </a:t>
            </a:r>
            <a:r>
              <a:rPr lang="en-GB" sz="1800" b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Success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523" y="109658"/>
            <a:ext cx="1138767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704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quizlet.com/_9y2ilq?x=1jqt&amp;i=3gxpjt" TargetMode="External"/><Relationship Id="rId3" Type="http://schemas.openxmlformats.org/officeDocument/2006/relationships/hyperlink" Target="https://quizlet.com/_9y2efz?x=1jqt&amp;i=3gxpjt" TargetMode="External"/><Relationship Id="rId7" Type="http://schemas.openxmlformats.org/officeDocument/2006/relationships/hyperlink" Target="https://quizlet.com/_9y2i19?x=1jqt&amp;i=3gxpjt" TargetMode="External"/><Relationship Id="rId2" Type="http://schemas.openxmlformats.org/officeDocument/2006/relationships/hyperlink" Target="https://quizlet.com/_9y2d8r?x=1jqt&amp;i=3gxpj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quizlet.com/_9y2hm7?x=1jqt&amp;i=3gxpjt" TargetMode="External"/><Relationship Id="rId11" Type="http://schemas.openxmlformats.org/officeDocument/2006/relationships/hyperlink" Target="https://quizlet.com/_9y35zr?x=1jqt&amp;i=3gxpjt" TargetMode="External"/><Relationship Id="rId5" Type="http://schemas.openxmlformats.org/officeDocument/2006/relationships/hyperlink" Target="https://quizlet.com/_9y2h1k?x=1jqt&amp;i=3gxpjt" TargetMode="External"/><Relationship Id="rId10" Type="http://schemas.openxmlformats.org/officeDocument/2006/relationships/hyperlink" Target="https://quizlet.com/_9y2jr9?x=1jqt&amp;i=3gxpjt" TargetMode="External"/><Relationship Id="rId4" Type="http://schemas.openxmlformats.org/officeDocument/2006/relationships/hyperlink" Target="https://quizlet.com/_9y2gf0?x=1jqt&amp;i=3gxpjt" TargetMode="External"/><Relationship Id="rId9" Type="http://schemas.openxmlformats.org/officeDocument/2006/relationships/hyperlink" Target="https://quizlet.com/_9y2jb0?x=1jqt&amp;i=3gxpjt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45BE5-D6CA-4406-B4D3-E9AC9E0472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latin typeface="Comic Sans MS" panose="030F0702030302020204" pitchFamily="66" charset="0"/>
              </a:rPr>
              <a:t>KS4 Mastery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5FF7B0-5AA7-44B5-B8E5-03516C11AF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>
                <a:latin typeface="Comic Sans MS" panose="030F0702030302020204" pitchFamily="66" charset="0"/>
              </a:rPr>
              <a:t>Module 5</a:t>
            </a:r>
          </a:p>
          <a:p>
            <a:r>
              <a:rPr lang="en-GB">
                <a:latin typeface="Comic Sans MS" panose="030F0702030302020204" pitchFamily="66" charset="0"/>
              </a:rPr>
              <a:t>Cities</a:t>
            </a:r>
          </a:p>
        </p:txBody>
      </p:sp>
    </p:spTree>
    <p:extLst>
      <p:ext uri="{BB962C8B-B14F-4D97-AF65-F5344CB8AC3E}">
        <p14:creationId xmlns:p14="http://schemas.microsoft.com/office/powerpoint/2010/main" val="3467632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Foundation Town: </a:t>
            </a:r>
            <a:r>
              <a:rPr lang="en-GB" err="1"/>
              <a:t>Mi</a:t>
            </a:r>
            <a:r>
              <a:rPr lang="en-GB"/>
              <a:t> ciudad</a:t>
            </a:r>
            <a:endParaRPr lang="es-E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15" t="15565" r="4560" b="19908"/>
          <a:stretch/>
        </p:blipFill>
        <p:spPr>
          <a:xfrm>
            <a:off x="1045026" y="1483567"/>
            <a:ext cx="10383989" cy="459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149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85" t="11029" r="3271" b="16403"/>
          <a:stretch/>
        </p:blipFill>
        <p:spPr>
          <a:xfrm>
            <a:off x="469641" y="709127"/>
            <a:ext cx="11277211" cy="54677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274638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115132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365B39B-6961-49E6-9BF7-37B35D975B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405" y="1540575"/>
            <a:ext cx="11630024" cy="4565602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AF81C58-6B97-4588-8C99-8AACD76B7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190923" cy="1143000"/>
          </a:xfrm>
        </p:spPr>
        <p:txBody>
          <a:bodyPr/>
          <a:lstStyle/>
          <a:p>
            <a:r>
              <a:rPr lang="en-US" dirty="0"/>
              <a:t>90 word 'cheat' sheet pg. 1</a:t>
            </a:r>
          </a:p>
        </p:txBody>
      </p:sp>
    </p:spTree>
    <p:extLst>
      <p:ext uri="{BB962C8B-B14F-4D97-AF65-F5344CB8AC3E}">
        <p14:creationId xmlns:p14="http://schemas.microsoft.com/office/powerpoint/2010/main" val="1328681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E9C6C-6586-4AE6-88EA-D0A9EFDD7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90 word 'cheat' sheet pg. 2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9BB5D0C-3142-4336-8D06-C11C0B5B7F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7197" y="1554709"/>
            <a:ext cx="7209368" cy="4571455"/>
          </a:xfrm>
        </p:spPr>
      </p:pic>
    </p:spTree>
    <p:extLst>
      <p:ext uri="{BB962C8B-B14F-4D97-AF65-F5344CB8AC3E}">
        <p14:creationId xmlns:p14="http://schemas.microsoft.com/office/powerpoint/2010/main" val="923281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DCD73-5050-4282-A58E-9EE3F5364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90 word 'cheat' sheet pg. 3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FC5A5E8-37FA-449A-8B20-EA223C5101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0555" y="1600201"/>
            <a:ext cx="7070890" cy="4525963"/>
          </a:xfrm>
        </p:spPr>
      </p:pic>
    </p:spTree>
    <p:extLst>
      <p:ext uri="{BB962C8B-B14F-4D97-AF65-F5344CB8AC3E}">
        <p14:creationId xmlns:p14="http://schemas.microsoft.com/office/powerpoint/2010/main" val="3421009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Higher Town: </a:t>
            </a:r>
            <a:r>
              <a:rPr lang="en-GB" err="1"/>
              <a:t>Mi</a:t>
            </a:r>
            <a:r>
              <a:rPr lang="en-GB"/>
              <a:t> ciudad</a:t>
            </a:r>
            <a:endParaRPr lang="es-E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02" t="26904" r="3529" b="30216"/>
          <a:stretch/>
        </p:blipFill>
        <p:spPr>
          <a:xfrm>
            <a:off x="609601" y="1800808"/>
            <a:ext cx="11098544" cy="323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11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Higher Town: </a:t>
            </a:r>
            <a:r>
              <a:rPr lang="en-GB" err="1"/>
              <a:t>Mi</a:t>
            </a:r>
            <a:r>
              <a:rPr lang="en-GB"/>
              <a:t> ciudad</a:t>
            </a:r>
            <a:endParaRPr lang="es-E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731" t="7319" r="4302" b="12486"/>
          <a:stretch/>
        </p:blipFill>
        <p:spPr>
          <a:xfrm>
            <a:off x="1380930" y="1417637"/>
            <a:ext cx="8671439" cy="477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91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57" t="8969" r="3657" b="11661"/>
          <a:stretch/>
        </p:blipFill>
        <p:spPr>
          <a:xfrm>
            <a:off x="765109" y="634482"/>
            <a:ext cx="10738396" cy="57103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016" y="274638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990819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BE75F-5D06-4A52-95B7-1BBD76435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8EA00-6E11-4913-8BE9-8DCE40CF6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fontAlgn="base"/>
            <a:r>
              <a:rPr lang="en-US" dirty="0">
                <a:ea typeface="+mn-lt"/>
                <a:cs typeface="+mn-lt"/>
              </a:rPr>
              <a:t>Vocabulary sheets 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Homework vocabulary  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Translation task 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Writing task (Example Questions: Foundation and Higher/ WAGOLL answers (What A Good One Looks Like)/ Answer Boosters)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90 word 'cheat' sheet</a:t>
            </a:r>
          </a:p>
          <a:p>
            <a:r>
              <a:rPr lang="en-US" dirty="0">
                <a:ea typeface="+mn-lt"/>
                <a:cs typeface="+mn-lt"/>
              </a:rPr>
              <a:t>Answers for each task for you to mark. </a:t>
            </a:r>
            <a:endParaRPr lang="en-US" dirty="0"/>
          </a:p>
          <a:p>
            <a:pPr marL="0" indent="0">
              <a:buNone/>
            </a:pPr>
            <a:endParaRPr lang="en-US"/>
          </a:p>
          <a:p>
            <a:pPr algn="ctr"/>
            <a:r>
              <a:rPr lang="en-US" dirty="0">
                <a:ea typeface="+mn-lt"/>
                <a:cs typeface="+mn-lt"/>
              </a:rPr>
              <a:t>This will help you to improve your Spanish skills and master the work we cover in class. </a:t>
            </a:r>
            <a:endParaRPr lang="en-GB" dirty="0"/>
          </a:p>
          <a:p>
            <a:endParaRPr lang="en-US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031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A69F4-5781-4B96-861F-78660164F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omic Sans MS"/>
              </a:rPr>
              <a:t>Module vocab</a:t>
            </a:r>
            <a:endParaRPr lang="en-GB">
              <a:latin typeface="Comic Sans MS" panose="030F0702030302020204" pitchFamily="66" charset="0"/>
            </a:endParaRPr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C4ADB1FB-5321-455D-9330-2A680A7F5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89" y="-1035"/>
            <a:ext cx="11899106" cy="685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40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ADCC3-681A-4CCF-834E-F351F7BA7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Vocab – Quizlet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CDC42-8E7A-409E-AAD3-C3BE740BF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GB"/>
              <a:t>Week 1 </a:t>
            </a:r>
            <a:r>
              <a:rPr lang="en-GB">
                <a:ea typeface="+mn-lt"/>
                <a:cs typeface="+mn-lt"/>
                <a:hlinkClick r:id="rId2"/>
              </a:rPr>
              <a:t>https://quizlet.com/_9y2d8r?x=1jqt&amp;i=3gxpjt</a:t>
            </a:r>
            <a:endParaRPr lang="en-US"/>
          </a:p>
          <a:p>
            <a:r>
              <a:rPr lang="en-GB"/>
              <a:t>Week 2 </a:t>
            </a:r>
            <a:r>
              <a:rPr lang="en-GB">
                <a:ea typeface="+mn-lt"/>
                <a:cs typeface="+mn-lt"/>
                <a:hlinkClick r:id="rId3"/>
              </a:rPr>
              <a:t>https://quizlet.com/_9y2efz?x=1jqt&amp;i=3gxpjt</a:t>
            </a:r>
          </a:p>
          <a:p>
            <a:r>
              <a:rPr lang="en-GB"/>
              <a:t>Week 3 </a:t>
            </a:r>
            <a:r>
              <a:rPr lang="en-GB">
                <a:ea typeface="+mn-lt"/>
                <a:cs typeface="+mn-lt"/>
                <a:hlinkClick r:id="rId4"/>
              </a:rPr>
              <a:t>https://quizlet.com/_9y2gf0?x=1jqt&amp;i=3gxpjt</a:t>
            </a:r>
            <a:endParaRPr lang="en-GB">
              <a:ea typeface="+mn-lt"/>
              <a:cs typeface="+mn-lt"/>
            </a:endParaRPr>
          </a:p>
          <a:p>
            <a:r>
              <a:rPr lang="en-GB"/>
              <a:t>Week 4 </a:t>
            </a:r>
            <a:r>
              <a:rPr lang="en-GB">
                <a:ea typeface="+mn-lt"/>
                <a:cs typeface="+mn-lt"/>
                <a:hlinkClick r:id="rId5"/>
              </a:rPr>
              <a:t>https://quizlet.com/_9y2h1k?x=1jqt&amp;i=3gxpjt</a:t>
            </a:r>
            <a:endParaRPr lang="en-GB">
              <a:ea typeface="+mn-lt"/>
              <a:cs typeface="+mn-lt"/>
            </a:endParaRPr>
          </a:p>
          <a:p>
            <a:r>
              <a:rPr lang="en-GB"/>
              <a:t>Week 5 </a:t>
            </a:r>
            <a:r>
              <a:rPr lang="en-GB">
                <a:ea typeface="+mn-lt"/>
                <a:cs typeface="+mn-lt"/>
                <a:hlinkClick r:id="rId6"/>
              </a:rPr>
              <a:t>https://quizlet.com/_9y2hm7?x=1jqt&amp;i=3gxpjt</a:t>
            </a:r>
          </a:p>
          <a:p>
            <a:r>
              <a:rPr lang="en-GB"/>
              <a:t>Week 6 </a:t>
            </a:r>
            <a:r>
              <a:rPr lang="en-GB">
                <a:ea typeface="+mn-lt"/>
                <a:cs typeface="+mn-lt"/>
                <a:hlinkClick r:id="rId7"/>
              </a:rPr>
              <a:t>https://quizlet.com/_9y2i19?x=1jqt&amp;i=3gxpjt</a:t>
            </a:r>
          </a:p>
          <a:p>
            <a:r>
              <a:rPr lang="en-GB"/>
              <a:t>Week 7 </a:t>
            </a:r>
            <a:r>
              <a:rPr lang="en-GB">
                <a:ea typeface="+mn-lt"/>
                <a:cs typeface="+mn-lt"/>
                <a:hlinkClick r:id="rId8"/>
              </a:rPr>
              <a:t>https://quizlet.com/_9y2ilq?x=1jqt&amp;i=3gxpjt</a:t>
            </a:r>
            <a:endParaRPr lang="en-GB">
              <a:hlinkClick r:id="rId8"/>
            </a:endParaRPr>
          </a:p>
          <a:p>
            <a:r>
              <a:rPr lang="en-GB"/>
              <a:t>Week 8 </a:t>
            </a:r>
            <a:r>
              <a:rPr lang="en-GB">
                <a:ea typeface="+mn-lt"/>
                <a:cs typeface="+mn-lt"/>
                <a:hlinkClick r:id="rId9"/>
              </a:rPr>
              <a:t>https://quizlet.com/_9y2jb0?x=1jqt&amp;i=3gxpjt</a:t>
            </a:r>
            <a:endParaRPr lang="en-GB">
              <a:hlinkClick r:id="rId9"/>
            </a:endParaRPr>
          </a:p>
          <a:p>
            <a:r>
              <a:rPr lang="en-GB"/>
              <a:t>Week 9 </a:t>
            </a:r>
            <a:r>
              <a:rPr lang="en-GB">
                <a:ea typeface="+mn-lt"/>
                <a:cs typeface="+mn-lt"/>
                <a:hlinkClick r:id="rId10"/>
              </a:rPr>
              <a:t>https://quizlet.com/_9y2jr9?x=1jqt&amp;i=3gxpjt</a:t>
            </a:r>
            <a:endParaRPr lang="en-GB">
              <a:hlinkClick r:id="rId10"/>
            </a:endParaRPr>
          </a:p>
          <a:p>
            <a:r>
              <a:rPr lang="en-GB"/>
              <a:t>Week 10 </a:t>
            </a:r>
            <a:r>
              <a:rPr lang="en-GB">
                <a:ea typeface="+mn-lt"/>
                <a:cs typeface="+mn-lt"/>
                <a:hlinkClick r:id="rId11"/>
              </a:rPr>
              <a:t>https://quizlet.com/_9y35zr?x=1jqt&amp;i=3gxpjt</a:t>
            </a:r>
            <a:endParaRPr lang="en-GB">
              <a:hlinkClick r:id="rId11"/>
            </a:endParaRP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520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BC138-1F0D-4FBC-AEE4-566B85EE9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190923" cy="554621"/>
          </a:xfrm>
        </p:spPr>
        <p:txBody>
          <a:bodyPr>
            <a:normAutofit fontScale="90000"/>
          </a:bodyPr>
          <a:lstStyle/>
          <a:p>
            <a:r>
              <a:rPr lang="en-GB" sz="3600"/>
              <a:t>Topic translations into English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D285E-1F65-4056-B03E-3829D4CDB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650" y="1545915"/>
            <a:ext cx="11590117" cy="500465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GB" sz="2800"/>
              <a:t>1. Mi ciudad </a:t>
            </a:r>
            <a:r>
              <a:rPr lang="en-GB" sz="2800" err="1"/>
              <a:t>está</a:t>
            </a:r>
            <a:r>
              <a:rPr lang="en-GB" sz="2800"/>
              <a:t> </a:t>
            </a:r>
            <a:r>
              <a:rPr lang="en-GB" sz="2800" err="1"/>
              <a:t>situada</a:t>
            </a:r>
            <a:r>
              <a:rPr lang="en-GB" sz="2800"/>
              <a:t> al </a:t>
            </a:r>
            <a:r>
              <a:rPr lang="en-GB" sz="2800" err="1"/>
              <a:t>lado</a:t>
            </a:r>
            <a:r>
              <a:rPr lang="en-GB" sz="2800"/>
              <a:t> del </a:t>
            </a:r>
            <a:r>
              <a:rPr lang="en-GB" sz="2800" err="1"/>
              <a:t>río</a:t>
            </a:r>
            <a:r>
              <a:rPr lang="en-GB" sz="2800"/>
              <a:t> </a:t>
            </a:r>
            <a:r>
              <a:rPr lang="en-GB" sz="2800" err="1"/>
              <a:t>en</a:t>
            </a:r>
            <a:r>
              <a:rPr lang="en-GB" sz="2800"/>
              <a:t> </a:t>
            </a:r>
            <a:r>
              <a:rPr lang="en-GB" sz="2800" err="1"/>
              <a:t>el</a:t>
            </a:r>
            <a:r>
              <a:rPr lang="en-GB" sz="2800"/>
              <a:t> </a:t>
            </a:r>
            <a:r>
              <a:rPr lang="en-GB" sz="2800" err="1"/>
              <a:t>este</a:t>
            </a:r>
            <a:r>
              <a:rPr lang="en-GB" sz="2800"/>
              <a:t> de mi </a:t>
            </a:r>
            <a:r>
              <a:rPr lang="en-GB" sz="2800" err="1"/>
              <a:t>país</a:t>
            </a:r>
            <a:r>
              <a:rPr lang="en-GB" sz="2800"/>
              <a:t>, y </a:t>
            </a:r>
            <a:r>
              <a:rPr lang="en-GB" sz="2800" err="1"/>
              <a:t>siempre</a:t>
            </a:r>
            <a:r>
              <a:rPr lang="en-GB" sz="2800"/>
              <a:t> hay </a:t>
            </a:r>
            <a:r>
              <a:rPr lang="en-GB" sz="2800" err="1"/>
              <a:t>mucha</a:t>
            </a:r>
            <a:r>
              <a:rPr lang="en-GB" sz="2800"/>
              <a:t> </a:t>
            </a:r>
            <a:r>
              <a:rPr lang="en-GB" sz="2800" err="1"/>
              <a:t>marcha</a:t>
            </a:r>
            <a:r>
              <a:rPr lang="en-GB" sz="2800"/>
              <a:t>.</a:t>
            </a:r>
          </a:p>
          <a:p>
            <a:pPr marL="0" indent="0">
              <a:buNone/>
            </a:pPr>
            <a:r>
              <a:rPr lang="en-GB" sz="2800"/>
              <a:t>2. Suelo </a:t>
            </a:r>
            <a:r>
              <a:rPr lang="en-GB" sz="2800" err="1"/>
              <a:t>ir</a:t>
            </a:r>
            <a:r>
              <a:rPr lang="en-GB" sz="2800"/>
              <a:t> a </a:t>
            </a:r>
            <a:r>
              <a:rPr lang="en-GB" sz="2800" err="1"/>
              <a:t>los</a:t>
            </a:r>
            <a:r>
              <a:rPr lang="en-GB" sz="2800"/>
              <a:t> </a:t>
            </a:r>
            <a:r>
              <a:rPr lang="en-GB" sz="2800" err="1"/>
              <a:t>centros</a:t>
            </a:r>
            <a:r>
              <a:rPr lang="en-GB" sz="2800"/>
              <a:t> </a:t>
            </a:r>
            <a:r>
              <a:rPr lang="en-GB" sz="2800" err="1"/>
              <a:t>comerciales</a:t>
            </a:r>
            <a:r>
              <a:rPr lang="en-GB" sz="2800"/>
              <a:t> con mis amigos, </a:t>
            </a:r>
            <a:r>
              <a:rPr lang="en-GB" sz="2800" err="1"/>
              <a:t>pero</a:t>
            </a:r>
            <a:r>
              <a:rPr lang="en-GB" sz="2800"/>
              <a:t> </a:t>
            </a:r>
            <a:r>
              <a:rPr lang="en-GB" sz="2800" err="1"/>
              <a:t>prefiero</a:t>
            </a:r>
            <a:r>
              <a:rPr lang="en-GB" sz="2800"/>
              <a:t> </a:t>
            </a:r>
            <a:r>
              <a:rPr lang="en-GB" sz="2800" err="1"/>
              <a:t>comprar</a:t>
            </a:r>
            <a:r>
              <a:rPr lang="en-GB" sz="2800"/>
              <a:t> </a:t>
            </a:r>
            <a:r>
              <a:rPr lang="en-GB" sz="2800" err="1"/>
              <a:t>por</a:t>
            </a:r>
            <a:r>
              <a:rPr lang="en-GB" sz="2800"/>
              <a:t> internet </a:t>
            </a:r>
            <a:r>
              <a:rPr lang="en-GB" sz="2800" err="1"/>
              <a:t>porque</a:t>
            </a:r>
            <a:r>
              <a:rPr lang="en-GB" sz="2800"/>
              <a:t> no </a:t>
            </a:r>
            <a:r>
              <a:rPr lang="en-GB" sz="2800" err="1"/>
              <a:t>tengo</a:t>
            </a:r>
            <a:r>
              <a:rPr lang="en-GB" sz="2800"/>
              <a:t> que </a:t>
            </a:r>
            <a:r>
              <a:rPr lang="en-GB" sz="2800" err="1"/>
              <a:t>hacer</a:t>
            </a:r>
            <a:r>
              <a:rPr lang="en-GB" sz="2800"/>
              <a:t> cola.</a:t>
            </a:r>
          </a:p>
          <a:p>
            <a:pPr marL="0" indent="0">
              <a:buNone/>
            </a:pPr>
            <a:r>
              <a:rPr lang="en-GB" sz="2800"/>
              <a:t>3. lo </a:t>
            </a:r>
            <a:r>
              <a:rPr lang="en-GB" sz="2800" err="1"/>
              <a:t>mejor</a:t>
            </a:r>
            <a:r>
              <a:rPr lang="en-GB" sz="2800"/>
              <a:t> de </a:t>
            </a:r>
            <a:r>
              <a:rPr lang="en-GB" sz="2800" err="1"/>
              <a:t>vivir</a:t>
            </a:r>
            <a:r>
              <a:rPr lang="en-GB" sz="2800"/>
              <a:t> </a:t>
            </a:r>
            <a:r>
              <a:rPr lang="en-GB" sz="2800" err="1"/>
              <a:t>en</a:t>
            </a:r>
            <a:r>
              <a:rPr lang="en-GB" sz="2800"/>
              <a:t> la ciudad es que es tan </a:t>
            </a:r>
            <a:r>
              <a:rPr lang="en-GB" sz="2800" err="1"/>
              <a:t>fácil</a:t>
            </a:r>
            <a:r>
              <a:rPr lang="en-GB" sz="2800"/>
              <a:t> </a:t>
            </a:r>
            <a:r>
              <a:rPr lang="en-GB" sz="2800" err="1"/>
              <a:t>desplazarse</a:t>
            </a:r>
            <a:r>
              <a:rPr lang="en-GB" sz="2800"/>
              <a:t> </a:t>
            </a:r>
            <a:r>
              <a:rPr lang="en-GB" sz="2800" err="1"/>
              <a:t>pero</a:t>
            </a:r>
            <a:r>
              <a:rPr lang="en-GB" sz="2800"/>
              <a:t> la </a:t>
            </a:r>
            <a:r>
              <a:rPr lang="en-GB" sz="2800" err="1"/>
              <a:t>gente</a:t>
            </a:r>
            <a:r>
              <a:rPr lang="en-GB" sz="2800"/>
              <a:t> no se </a:t>
            </a:r>
            <a:r>
              <a:rPr lang="en-GB" sz="2800" err="1"/>
              <a:t>conoce</a:t>
            </a:r>
            <a:r>
              <a:rPr lang="en-GB" sz="2800"/>
              <a:t>.</a:t>
            </a:r>
          </a:p>
          <a:p>
            <a:pPr marL="0" indent="0">
              <a:buNone/>
            </a:pPr>
            <a:r>
              <a:rPr lang="en-GB" sz="2800"/>
              <a:t>4. </a:t>
            </a:r>
            <a:r>
              <a:rPr lang="en-GB" sz="2800" err="1"/>
              <a:t>Quiero</a:t>
            </a:r>
            <a:r>
              <a:rPr lang="en-GB" sz="2800"/>
              <a:t> </a:t>
            </a:r>
            <a:r>
              <a:rPr lang="en-GB" sz="2800" err="1"/>
              <a:t>devolver</a:t>
            </a:r>
            <a:r>
              <a:rPr lang="en-GB" sz="2800"/>
              <a:t> </a:t>
            </a:r>
            <a:r>
              <a:rPr lang="en-GB" sz="2800" err="1"/>
              <a:t>esta</a:t>
            </a:r>
            <a:r>
              <a:rPr lang="en-GB" sz="2800"/>
              <a:t> </a:t>
            </a:r>
            <a:r>
              <a:rPr lang="en-GB" sz="2800" err="1"/>
              <a:t>camiesta</a:t>
            </a:r>
            <a:r>
              <a:rPr lang="en-GB" sz="2800"/>
              <a:t>. ¿</a:t>
            </a:r>
            <a:r>
              <a:rPr lang="en-GB" sz="2800" err="1"/>
              <a:t>Puedes</a:t>
            </a:r>
            <a:r>
              <a:rPr lang="en-GB" sz="2800"/>
              <a:t> </a:t>
            </a:r>
            <a:r>
              <a:rPr lang="en-GB" sz="2800" err="1"/>
              <a:t>reembolsarme</a:t>
            </a:r>
            <a:r>
              <a:rPr lang="en-GB" sz="2800"/>
              <a:t> </a:t>
            </a:r>
            <a:r>
              <a:rPr lang="en-GB" sz="2800" err="1"/>
              <a:t>el</a:t>
            </a:r>
            <a:r>
              <a:rPr lang="en-GB" sz="2800"/>
              <a:t> dinero?</a:t>
            </a:r>
          </a:p>
          <a:p>
            <a:pPr marL="0" indent="0">
              <a:buNone/>
            </a:pPr>
            <a:r>
              <a:rPr lang="en-GB" sz="2800"/>
              <a:t>5. En </a:t>
            </a:r>
            <a:r>
              <a:rPr lang="en-GB" sz="2800" err="1"/>
              <a:t>Noruega</a:t>
            </a:r>
            <a:r>
              <a:rPr lang="en-GB" sz="2800"/>
              <a:t>, se </a:t>
            </a:r>
            <a:r>
              <a:rPr lang="en-GB" sz="2800" err="1"/>
              <a:t>puede</a:t>
            </a:r>
            <a:r>
              <a:rPr lang="en-GB" sz="2800"/>
              <a:t> </a:t>
            </a:r>
            <a:r>
              <a:rPr lang="en-GB" sz="2800" err="1"/>
              <a:t>disfrutar</a:t>
            </a:r>
            <a:r>
              <a:rPr lang="en-GB" sz="2800"/>
              <a:t> de las vistas </a:t>
            </a:r>
            <a:r>
              <a:rPr lang="en-GB" sz="2800" err="1"/>
              <a:t>porque</a:t>
            </a:r>
            <a:r>
              <a:rPr lang="en-GB" sz="2800"/>
              <a:t> es </a:t>
            </a:r>
            <a:r>
              <a:rPr lang="en-GB" sz="2800" err="1"/>
              <a:t>una</a:t>
            </a:r>
            <a:r>
              <a:rPr lang="en-GB" sz="2800"/>
              <a:t> zona </a:t>
            </a:r>
            <a:r>
              <a:rPr lang="en-GB" sz="2800" err="1"/>
              <a:t>realmente</a:t>
            </a:r>
            <a:r>
              <a:rPr lang="en-GB" sz="2800"/>
              <a:t> </a:t>
            </a:r>
            <a:r>
              <a:rPr lang="en-GB" sz="2800" err="1"/>
              <a:t>pintoresca</a:t>
            </a:r>
            <a:r>
              <a:rPr lang="en-GB" sz="2800"/>
              <a:t>.</a:t>
            </a:r>
          </a:p>
          <a:p>
            <a:pPr marL="0" indent="0">
              <a:buNone/>
            </a:pPr>
            <a:r>
              <a:rPr lang="en-GB" sz="2800"/>
              <a:t>6. </a:t>
            </a:r>
            <a:r>
              <a:rPr lang="en-GB" sz="2800" err="1"/>
              <a:t>Cuando</a:t>
            </a:r>
            <a:r>
              <a:rPr lang="en-GB" sz="2800"/>
              <a:t> </a:t>
            </a:r>
            <a:r>
              <a:rPr lang="en-GB" sz="2800" err="1"/>
              <a:t>fui</a:t>
            </a:r>
            <a:r>
              <a:rPr lang="en-GB" sz="2800"/>
              <a:t> a Sevilla, </a:t>
            </a:r>
            <a:r>
              <a:rPr lang="en-GB" sz="2800" err="1"/>
              <a:t>recorrí</a:t>
            </a:r>
            <a:r>
              <a:rPr lang="en-GB" sz="2800"/>
              <a:t> a pie </a:t>
            </a:r>
            <a:r>
              <a:rPr lang="en-GB" sz="2800" err="1"/>
              <a:t>el</a:t>
            </a:r>
            <a:r>
              <a:rPr lang="en-GB" sz="2800"/>
              <a:t> </a:t>
            </a:r>
            <a:r>
              <a:rPr lang="en-GB" sz="2800" err="1"/>
              <a:t>centro</a:t>
            </a:r>
            <a:r>
              <a:rPr lang="en-GB" sz="2800"/>
              <a:t> </a:t>
            </a:r>
            <a:r>
              <a:rPr lang="en-GB" sz="2800" err="1"/>
              <a:t>histórico</a:t>
            </a:r>
            <a:r>
              <a:rPr lang="en-GB" sz="2800"/>
              <a:t> y </a:t>
            </a:r>
            <a:r>
              <a:rPr lang="en-GB" sz="2800" err="1"/>
              <a:t>aprendí</a:t>
            </a:r>
            <a:r>
              <a:rPr lang="en-GB" sz="2800"/>
              <a:t> </a:t>
            </a:r>
            <a:r>
              <a:rPr lang="en-GB" sz="2800" err="1"/>
              <a:t>mucho</a:t>
            </a:r>
            <a:r>
              <a:rPr lang="en-GB" sz="2800"/>
              <a:t> </a:t>
            </a:r>
            <a:r>
              <a:rPr lang="en-GB" sz="2800" err="1"/>
              <a:t>sobre</a:t>
            </a:r>
            <a:r>
              <a:rPr lang="en-GB" sz="2800"/>
              <a:t> la </a:t>
            </a:r>
            <a:r>
              <a:rPr lang="en-GB" sz="2800" err="1"/>
              <a:t>cultura</a:t>
            </a:r>
            <a:r>
              <a:rPr lang="en-GB" sz="2800"/>
              <a:t> </a:t>
            </a:r>
            <a:r>
              <a:rPr lang="en-GB" sz="2800" err="1"/>
              <a:t>andaluza</a:t>
            </a:r>
            <a:r>
              <a:rPr lang="en-GB" sz="2800"/>
              <a:t>.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A7BEC0-F4AA-4FB6-983B-E7DC30235399}"/>
              </a:ext>
            </a:extLst>
          </p:cNvPr>
          <p:cNvSpPr txBox="1"/>
          <p:nvPr/>
        </p:nvSpPr>
        <p:spPr>
          <a:xfrm>
            <a:off x="863815" y="790676"/>
            <a:ext cx="970178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/>
              <a:t>Use the vocab sheet and your existing knowledge of Spanish to translate the following sentences into English.</a:t>
            </a:r>
          </a:p>
        </p:txBody>
      </p:sp>
    </p:spTree>
    <p:extLst>
      <p:ext uri="{BB962C8B-B14F-4D97-AF65-F5344CB8AC3E}">
        <p14:creationId xmlns:p14="http://schemas.microsoft.com/office/powerpoint/2010/main" val="2107640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21BDD-4480-4274-9E28-8878F5FB6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>
                <a:solidFill>
                  <a:srgbClr val="00B050"/>
                </a:solidFill>
              </a:rPr>
              <a:t>Respuestas</a:t>
            </a:r>
            <a:r>
              <a:rPr lang="en-GB">
                <a:solidFill>
                  <a:srgbClr val="00B050"/>
                </a:solidFill>
              </a:rPr>
              <a:t> </a:t>
            </a:r>
            <a:r>
              <a:rPr lang="en-GB"/>
              <a:t>– mark your 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C254D-8D09-43A1-8ADC-BE5F096AF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GB">
                <a:solidFill>
                  <a:srgbClr val="00B050"/>
                </a:solidFill>
              </a:rPr>
              <a:t>1. My city is located next to the river in the east of my country, and there is always lots going on.</a:t>
            </a:r>
            <a:endParaRPr lang="en-US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GB">
                <a:solidFill>
                  <a:srgbClr val="00B050"/>
                </a:solidFill>
              </a:rPr>
              <a:t>2. I usually go to shopping centres with my friends but I prefer to shop on the internet because I don't have to queue.</a:t>
            </a:r>
          </a:p>
          <a:p>
            <a:pPr marL="0" indent="0">
              <a:buNone/>
            </a:pPr>
            <a:r>
              <a:rPr lang="en-GB">
                <a:solidFill>
                  <a:srgbClr val="00B050"/>
                </a:solidFill>
              </a:rPr>
              <a:t>3. The best thing about living in the city is that it is so easy to get around but people don't know each other.</a:t>
            </a:r>
          </a:p>
          <a:p>
            <a:pPr marL="0" indent="0">
              <a:buNone/>
            </a:pPr>
            <a:r>
              <a:rPr lang="en-GB">
                <a:solidFill>
                  <a:srgbClr val="00B050"/>
                </a:solidFill>
              </a:rPr>
              <a:t>4. I want to return this t shirt. Can you reimburse me the money?</a:t>
            </a:r>
          </a:p>
          <a:p>
            <a:pPr marL="0" indent="0">
              <a:buNone/>
            </a:pPr>
            <a:r>
              <a:rPr lang="en-GB">
                <a:solidFill>
                  <a:srgbClr val="00B050"/>
                </a:solidFill>
              </a:rPr>
              <a:t>5. In Norway, you can enjoy the views because it is a really picturesque area.</a:t>
            </a:r>
          </a:p>
          <a:p>
            <a:pPr marL="0" indent="0">
              <a:buNone/>
            </a:pPr>
            <a:r>
              <a:rPr lang="en-GB">
                <a:solidFill>
                  <a:srgbClr val="00B050"/>
                </a:solidFill>
              </a:rPr>
              <a:t>6. When I went to Seville, I walked around the historic centre and I learnt a lot about Andalucian culture.</a:t>
            </a:r>
          </a:p>
          <a:p>
            <a:pPr marL="0" indent="0">
              <a:buNone/>
            </a:pPr>
            <a:endParaRPr lang="en-GB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782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BC138-1F0D-4FBC-AEE4-566B85EE9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Topic translations into Spanish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D285E-1F65-4056-B03E-3829D4CDB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233" y="2143940"/>
            <a:ext cx="11397205" cy="424265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GB"/>
              <a:t>1. I live in an industrial town where there are lots of job opportunities.</a:t>
            </a:r>
            <a:endParaRPr lang="en-US"/>
          </a:p>
          <a:p>
            <a:pPr marL="0" indent="0">
              <a:buNone/>
            </a:pPr>
            <a:r>
              <a:rPr lang="en-GB"/>
              <a:t>2. In Spring, it rains a lot but you can do a bus tour.</a:t>
            </a:r>
          </a:p>
          <a:p>
            <a:pPr marL="0" indent="0">
              <a:buNone/>
            </a:pPr>
            <a:r>
              <a:rPr lang="en-GB"/>
              <a:t>3. The bakery in my village doesn't close at midday.</a:t>
            </a:r>
          </a:p>
          <a:p>
            <a:pPr marL="0" indent="0">
              <a:buNone/>
            </a:pPr>
            <a:r>
              <a:rPr lang="en-GB"/>
              <a:t>4. I would improve the transport system in Sheffield, because there is so much traffic.</a:t>
            </a:r>
          </a:p>
          <a:p>
            <a:pPr marL="0" indent="0">
              <a:buNone/>
            </a:pPr>
            <a:r>
              <a:rPr lang="en-GB"/>
              <a:t>5. Can you recommend a typical restaurant?</a:t>
            </a:r>
          </a:p>
          <a:p>
            <a:pPr marL="0" indent="0">
              <a:buNone/>
            </a:pPr>
            <a:r>
              <a:rPr lang="en-GB"/>
              <a:t>6. The bowling alley is at the end of the street on the left.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A7BEC0-F4AA-4FB6-983B-E7DC30235399}"/>
              </a:ext>
            </a:extLst>
          </p:cNvPr>
          <p:cNvSpPr txBox="1"/>
          <p:nvPr/>
        </p:nvSpPr>
        <p:spPr>
          <a:xfrm>
            <a:off x="854169" y="1417638"/>
            <a:ext cx="9701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Use the sentence builder and your existing knowledge of Spanish to translate the following sentences into Spanish.</a:t>
            </a:r>
          </a:p>
        </p:txBody>
      </p:sp>
    </p:spTree>
    <p:extLst>
      <p:ext uri="{BB962C8B-B14F-4D97-AF65-F5344CB8AC3E}">
        <p14:creationId xmlns:p14="http://schemas.microsoft.com/office/powerpoint/2010/main" val="3966287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21BDD-4480-4274-9E28-8878F5FB6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>
                <a:solidFill>
                  <a:srgbClr val="00B050"/>
                </a:solidFill>
              </a:rPr>
              <a:t>Respuestas</a:t>
            </a:r>
            <a:r>
              <a:rPr lang="en-GB">
                <a:solidFill>
                  <a:srgbClr val="00B050"/>
                </a:solidFill>
              </a:rPr>
              <a:t> </a:t>
            </a:r>
            <a:r>
              <a:rPr lang="en-GB"/>
              <a:t>– mark your 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C254D-8D09-43A1-8ADC-BE5F096AF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GB">
                <a:solidFill>
                  <a:srgbClr val="00B050"/>
                </a:solidFill>
              </a:rPr>
              <a:t>1. Vivo </a:t>
            </a:r>
            <a:r>
              <a:rPr lang="en-GB" err="1">
                <a:solidFill>
                  <a:srgbClr val="00B050"/>
                </a:solidFill>
              </a:rPr>
              <a:t>en</a:t>
            </a:r>
            <a:r>
              <a:rPr lang="en-GB">
                <a:solidFill>
                  <a:srgbClr val="00B050"/>
                </a:solidFill>
              </a:rPr>
              <a:t> </a:t>
            </a:r>
            <a:r>
              <a:rPr lang="en-GB" err="1">
                <a:solidFill>
                  <a:srgbClr val="00B050"/>
                </a:solidFill>
              </a:rPr>
              <a:t>una</a:t>
            </a:r>
            <a:r>
              <a:rPr lang="en-GB">
                <a:solidFill>
                  <a:srgbClr val="00B050"/>
                </a:solidFill>
              </a:rPr>
              <a:t> ciudad industrial </a:t>
            </a:r>
            <a:r>
              <a:rPr lang="en-GB" err="1">
                <a:solidFill>
                  <a:srgbClr val="00B050"/>
                </a:solidFill>
              </a:rPr>
              <a:t>donde</a:t>
            </a:r>
            <a:r>
              <a:rPr lang="en-GB">
                <a:solidFill>
                  <a:srgbClr val="00B050"/>
                </a:solidFill>
              </a:rPr>
              <a:t> hay </a:t>
            </a:r>
            <a:r>
              <a:rPr lang="en-GB" err="1">
                <a:solidFill>
                  <a:srgbClr val="00B050"/>
                </a:solidFill>
              </a:rPr>
              <a:t>muchas</a:t>
            </a:r>
            <a:r>
              <a:rPr lang="en-GB">
                <a:solidFill>
                  <a:srgbClr val="00B050"/>
                </a:solidFill>
              </a:rPr>
              <a:t> </a:t>
            </a:r>
            <a:r>
              <a:rPr lang="en-GB" err="1">
                <a:solidFill>
                  <a:srgbClr val="00B050"/>
                </a:solidFill>
              </a:rPr>
              <a:t>posibilidades</a:t>
            </a:r>
            <a:r>
              <a:rPr lang="en-GB">
                <a:solidFill>
                  <a:srgbClr val="00B050"/>
                </a:solidFill>
              </a:rPr>
              <a:t> de </a:t>
            </a:r>
            <a:r>
              <a:rPr lang="en-GB" err="1">
                <a:solidFill>
                  <a:srgbClr val="00B050"/>
                </a:solidFill>
              </a:rPr>
              <a:t>trabajo</a:t>
            </a:r>
            <a:r>
              <a:rPr lang="en-GB">
                <a:solidFill>
                  <a:srgbClr val="00B050"/>
                </a:solidFill>
              </a:rPr>
              <a:t>.</a:t>
            </a:r>
            <a:endParaRPr lang="en-US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GB">
                <a:solidFill>
                  <a:srgbClr val="00B050"/>
                </a:solidFill>
              </a:rPr>
              <a:t>2. En primavera, </a:t>
            </a:r>
            <a:r>
              <a:rPr lang="en-GB" err="1">
                <a:solidFill>
                  <a:srgbClr val="00B050"/>
                </a:solidFill>
              </a:rPr>
              <a:t>llueve</a:t>
            </a:r>
            <a:r>
              <a:rPr lang="en-GB">
                <a:solidFill>
                  <a:srgbClr val="00B050"/>
                </a:solidFill>
              </a:rPr>
              <a:t> </a:t>
            </a:r>
            <a:r>
              <a:rPr lang="en-GB" err="1">
                <a:solidFill>
                  <a:srgbClr val="00B050"/>
                </a:solidFill>
              </a:rPr>
              <a:t>mucho</a:t>
            </a:r>
            <a:r>
              <a:rPr lang="en-GB">
                <a:solidFill>
                  <a:srgbClr val="00B050"/>
                </a:solidFill>
              </a:rPr>
              <a:t> </a:t>
            </a:r>
            <a:r>
              <a:rPr lang="en-GB" err="1">
                <a:solidFill>
                  <a:srgbClr val="00B050"/>
                </a:solidFill>
              </a:rPr>
              <a:t>pero</a:t>
            </a:r>
            <a:r>
              <a:rPr lang="en-GB">
                <a:solidFill>
                  <a:srgbClr val="00B050"/>
                </a:solidFill>
              </a:rPr>
              <a:t> se </a:t>
            </a:r>
            <a:r>
              <a:rPr lang="en-GB" err="1">
                <a:solidFill>
                  <a:srgbClr val="00B050"/>
                </a:solidFill>
              </a:rPr>
              <a:t>puede</a:t>
            </a:r>
            <a:r>
              <a:rPr lang="en-GB">
                <a:solidFill>
                  <a:srgbClr val="00B050"/>
                </a:solidFill>
              </a:rPr>
              <a:t> </a:t>
            </a:r>
            <a:r>
              <a:rPr lang="en-GB" err="1">
                <a:solidFill>
                  <a:srgbClr val="00B050"/>
                </a:solidFill>
              </a:rPr>
              <a:t>hacer</a:t>
            </a:r>
            <a:r>
              <a:rPr lang="en-GB">
                <a:solidFill>
                  <a:srgbClr val="00B050"/>
                </a:solidFill>
              </a:rPr>
              <a:t> un </a:t>
            </a:r>
            <a:r>
              <a:rPr lang="en-GB" err="1">
                <a:solidFill>
                  <a:srgbClr val="00B050"/>
                </a:solidFill>
              </a:rPr>
              <a:t>recorrido</a:t>
            </a:r>
            <a:r>
              <a:rPr lang="en-GB">
                <a:solidFill>
                  <a:srgbClr val="00B050"/>
                </a:solidFill>
              </a:rPr>
              <a:t> </a:t>
            </a:r>
            <a:r>
              <a:rPr lang="en-GB" err="1">
                <a:solidFill>
                  <a:srgbClr val="00B050"/>
                </a:solidFill>
              </a:rPr>
              <a:t>en</a:t>
            </a:r>
            <a:r>
              <a:rPr lang="en-GB">
                <a:solidFill>
                  <a:srgbClr val="00B050"/>
                </a:solidFill>
              </a:rPr>
              <a:t> </a:t>
            </a:r>
            <a:r>
              <a:rPr lang="en-GB" err="1">
                <a:solidFill>
                  <a:srgbClr val="00B050"/>
                </a:solidFill>
              </a:rPr>
              <a:t>autobús</a:t>
            </a:r>
            <a:r>
              <a:rPr lang="en-GB">
                <a:solidFill>
                  <a:srgbClr val="00B050"/>
                </a:solidFill>
              </a:rPr>
              <a:t>.</a:t>
            </a:r>
          </a:p>
          <a:p>
            <a:pPr marL="0" indent="0">
              <a:buNone/>
            </a:pPr>
            <a:r>
              <a:rPr lang="en-GB">
                <a:solidFill>
                  <a:srgbClr val="00B050"/>
                </a:solidFill>
              </a:rPr>
              <a:t>3. La </a:t>
            </a:r>
            <a:r>
              <a:rPr lang="en-GB" err="1">
                <a:solidFill>
                  <a:srgbClr val="00B050"/>
                </a:solidFill>
              </a:rPr>
              <a:t>panadería</a:t>
            </a:r>
            <a:r>
              <a:rPr lang="en-GB">
                <a:solidFill>
                  <a:srgbClr val="00B050"/>
                </a:solidFill>
              </a:rPr>
              <a:t> </a:t>
            </a:r>
            <a:r>
              <a:rPr lang="en-GB" err="1">
                <a:solidFill>
                  <a:srgbClr val="00B050"/>
                </a:solidFill>
              </a:rPr>
              <a:t>en</a:t>
            </a:r>
            <a:r>
              <a:rPr lang="en-GB">
                <a:solidFill>
                  <a:srgbClr val="00B050"/>
                </a:solidFill>
              </a:rPr>
              <a:t> mi pueblo no </a:t>
            </a:r>
            <a:r>
              <a:rPr lang="en-GB" err="1">
                <a:solidFill>
                  <a:srgbClr val="00B050"/>
                </a:solidFill>
              </a:rPr>
              <a:t>cierra</a:t>
            </a:r>
            <a:r>
              <a:rPr lang="en-GB">
                <a:solidFill>
                  <a:srgbClr val="00B050"/>
                </a:solidFill>
              </a:rPr>
              <a:t> a </a:t>
            </a:r>
            <a:r>
              <a:rPr lang="en-GB" err="1">
                <a:solidFill>
                  <a:srgbClr val="00B050"/>
                </a:solidFill>
              </a:rPr>
              <a:t>mediodía</a:t>
            </a:r>
            <a:r>
              <a:rPr lang="en-GB">
                <a:solidFill>
                  <a:srgbClr val="00B050"/>
                </a:solidFill>
              </a:rPr>
              <a:t>.</a:t>
            </a:r>
          </a:p>
          <a:p>
            <a:pPr marL="0" indent="0">
              <a:buNone/>
            </a:pPr>
            <a:r>
              <a:rPr lang="en-GB">
                <a:solidFill>
                  <a:srgbClr val="00B050"/>
                </a:solidFill>
              </a:rPr>
              <a:t>4. </a:t>
            </a:r>
            <a:r>
              <a:rPr lang="en-GB" err="1">
                <a:solidFill>
                  <a:srgbClr val="00B050"/>
                </a:solidFill>
              </a:rPr>
              <a:t>Mejoraría</a:t>
            </a:r>
            <a:r>
              <a:rPr lang="en-GB">
                <a:solidFill>
                  <a:srgbClr val="00B050"/>
                </a:solidFill>
              </a:rPr>
              <a:t> </a:t>
            </a:r>
            <a:r>
              <a:rPr lang="en-GB" err="1">
                <a:solidFill>
                  <a:srgbClr val="00B050"/>
                </a:solidFill>
              </a:rPr>
              <a:t>el</a:t>
            </a:r>
            <a:r>
              <a:rPr lang="en-GB">
                <a:solidFill>
                  <a:srgbClr val="00B050"/>
                </a:solidFill>
              </a:rPr>
              <a:t> </a:t>
            </a:r>
            <a:r>
              <a:rPr lang="en-GB" err="1">
                <a:solidFill>
                  <a:srgbClr val="00B050"/>
                </a:solidFill>
              </a:rPr>
              <a:t>sistema</a:t>
            </a:r>
            <a:r>
              <a:rPr lang="en-GB">
                <a:solidFill>
                  <a:srgbClr val="00B050"/>
                </a:solidFill>
              </a:rPr>
              <a:t> de </a:t>
            </a:r>
            <a:r>
              <a:rPr lang="en-GB" err="1">
                <a:solidFill>
                  <a:srgbClr val="00B050"/>
                </a:solidFill>
              </a:rPr>
              <a:t>transporte</a:t>
            </a:r>
            <a:r>
              <a:rPr lang="en-GB">
                <a:solidFill>
                  <a:srgbClr val="00B050"/>
                </a:solidFill>
              </a:rPr>
              <a:t> </a:t>
            </a:r>
            <a:r>
              <a:rPr lang="en-GB" err="1">
                <a:solidFill>
                  <a:srgbClr val="00B050"/>
                </a:solidFill>
              </a:rPr>
              <a:t>en</a:t>
            </a:r>
            <a:r>
              <a:rPr lang="en-GB">
                <a:solidFill>
                  <a:srgbClr val="00B050"/>
                </a:solidFill>
              </a:rPr>
              <a:t> Sheffield </a:t>
            </a:r>
            <a:r>
              <a:rPr lang="en-GB" err="1">
                <a:solidFill>
                  <a:srgbClr val="00B050"/>
                </a:solidFill>
              </a:rPr>
              <a:t>porque</a:t>
            </a:r>
            <a:r>
              <a:rPr lang="en-GB">
                <a:solidFill>
                  <a:srgbClr val="00B050"/>
                </a:solidFill>
              </a:rPr>
              <a:t> hay tanto </a:t>
            </a:r>
            <a:r>
              <a:rPr lang="en-GB" err="1">
                <a:solidFill>
                  <a:srgbClr val="00B050"/>
                </a:solidFill>
              </a:rPr>
              <a:t>trafíco</a:t>
            </a:r>
            <a:r>
              <a:rPr lang="en-GB">
                <a:solidFill>
                  <a:srgbClr val="00B050"/>
                </a:solidFill>
              </a:rPr>
              <a:t>. </a:t>
            </a:r>
          </a:p>
          <a:p>
            <a:pPr marL="0" indent="0">
              <a:buNone/>
            </a:pPr>
            <a:r>
              <a:rPr lang="en-GB">
                <a:solidFill>
                  <a:srgbClr val="00B050"/>
                </a:solidFill>
              </a:rPr>
              <a:t>5. ¿Me </a:t>
            </a:r>
            <a:r>
              <a:rPr lang="en-GB" err="1">
                <a:solidFill>
                  <a:srgbClr val="00B050"/>
                </a:solidFill>
              </a:rPr>
              <a:t>puede</a:t>
            </a:r>
            <a:r>
              <a:rPr lang="en-GB">
                <a:solidFill>
                  <a:srgbClr val="00B050"/>
                </a:solidFill>
              </a:rPr>
              <a:t> </a:t>
            </a:r>
            <a:r>
              <a:rPr lang="en-GB" err="1">
                <a:solidFill>
                  <a:srgbClr val="00B050"/>
                </a:solidFill>
              </a:rPr>
              <a:t>recomendar</a:t>
            </a:r>
            <a:r>
              <a:rPr lang="en-GB">
                <a:solidFill>
                  <a:srgbClr val="00B050"/>
                </a:solidFill>
              </a:rPr>
              <a:t> un </a:t>
            </a:r>
            <a:r>
              <a:rPr lang="en-GB" err="1">
                <a:solidFill>
                  <a:srgbClr val="00B050"/>
                </a:solidFill>
              </a:rPr>
              <a:t>restaurante</a:t>
            </a:r>
            <a:r>
              <a:rPr lang="en-GB">
                <a:solidFill>
                  <a:srgbClr val="00B050"/>
                </a:solidFill>
              </a:rPr>
              <a:t> </a:t>
            </a:r>
            <a:r>
              <a:rPr lang="en-GB" err="1">
                <a:solidFill>
                  <a:srgbClr val="00B050"/>
                </a:solidFill>
              </a:rPr>
              <a:t>típico</a:t>
            </a:r>
            <a:r>
              <a:rPr lang="en-GB">
                <a:solidFill>
                  <a:srgbClr val="00B050"/>
                </a:solidFill>
              </a:rPr>
              <a:t>?</a:t>
            </a:r>
          </a:p>
          <a:p>
            <a:pPr marL="0" indent="0">
              <a:buNone/>
            </a:pPr>
            <a:r>
              <a:rPr lang="en-GB">
                <a:solidFill>
                  <a:srgbClr val="00B050"/>
                </a:solidFill>
              </a:rPr>
              <a:t>6. La </a:t>
            </a:r>
            <a:r>
              <a:rPr lang="en-GB" err="1">
                <a:solidFill>
                  <a:srgbClr val="00B050"/>
                </a:solidFill>
              </a:rPr>
              <a:t>bolera</a:t>
            </a:r>
            <a:r>
              <a:rPr lang="en-GB">
                <a:solidFill>
                  <a:srgbClr val="00B050"/>
                </a:solidFill>
              </a:rPr>
              <a:t> </a:t>
            </a:r>
            <a:r>
              <a:rPr lang="en-GB" err="1">
                <a:solidFill>
                  <a:srgbClr val="00B050"/>
                </a:solidFill>
              </a:rPr>
              <a:t>está</a:t>
            </a:r>
            <a:r>
              <a:rPr lang="en-GB">
                <a:solidFill>
                  <a:srgbClr val="00B050"/>
                </a:solidFill>
              </a:rPr>
              <a:t> al final de la </a:t>
            </a:r>
            <a:r>
              <a:rPr lang="en-GB" err="1">
                <a:solidFill>
                  <a:srgbClr val="00B050"/>
                </a:solidFill>
              </a:rPr>
              <a:t>calle</a:t>
            </a:r>
            <a:r>
              <a:rPr lang="en-GB">
                <a:solidFill>
                  <a:srgbClr val="00B050"/>
                </a:solidFill>
              </a:rPr>
              <a:t> a la </a:t>
            </a:r>
            <a:r>
              <a:rPr lang="en-GB" err="1">
                <a:solidFill>
                  <a:srgbClr val="00B050"/>
                </a:solidFill>
              </a:rPr>
              <a:t>izquierda</a:t>
            </a:r>
            <a:r>
              <a:rPr lang="en-GB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126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69" t="22987" r="2628" b="25886"/>
          <a:stretch/>
        </p:blipFill>
        <p:spPr>
          <a:xfrm>
            <a:off x="609601" y="1520275"/>
            <a:ext cx="11118423" cy="3751521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Foundation Town: </a:t>
            </a:r>
            <a:r>
              <a:rPr lang="en-GB" err="1"/>
              <a:t>Mi</a:t>
            </a:r>
            <a:r>
              <a:rPr lang="en-GB"/>
              <a:t> ciudad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2578857"/>
      </p:ext>
    </p:extLst>
  </p:cSld>
  <p:clrMapOvr>
    <a:masterClrMapping/>
  </p:clrMapOvr>
</p:sld>
</file>

<file path=ppt/theme/theme1.xml><?xml version="1.0" encoding="utf-8"?>
<a:theme xmlns:a="http://schemas.openxmlformats.org/drawingml/2006/main" name="AGREED Ambition Endeavour Succes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4B4A93DBC3D441B696D39ED2616F10" ma:contentTypeVersion="10" ma:contentTypeDescription="Create a new document." ma:contentTypeScope="" ma:versionID="8d73f595388fe759e7731fa3ab51cff8">
  <xsd:schema xmlns:xsd="http://www.w3.org/2001/XMLSchema" xmlns:xs="http://www.w3.org/2001/XMLSchema" xmlns:p="http://schemas.microsoft.com/office/2006/metadata/properties" xmlns:ns2="6fd95428-5669-4d97-a170-6e112d3f932e" xmlns:ns3="221c3df4-511e-4865-aab3-402efb251a17" targetNamespace="http://schemas.microsoft.com/office/2006/metadata/properties" ma:root="true" ma:fieldsID="91d9e8913a60966e42b816b566d6cc07" ns2:_="" ns3:_="">
    <xsd:import namespace="6fd95428-5669-4d97-a170-6e112d3f932e"/>
    <xsd:import namespace="221c3df4-511e-4865-aab3-402efb251a1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d95428-5669-4d97-a170-6e112d3f932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1c3df4-511e-4865-aab3-402efb251a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0DEF82-2160-4FBC-BFD9-D76E67AB4A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CFECF1-AE75-42EA-846C-D369AF38DBAD}">
  <ds:schemaRefs>
    <ds:schemaRef ds:uri="221c3df4-511e-4865-aab3-402efb251a17"/>
    <ds:schemaRef ds:uri="6fd95428-5669-4d97-a170-6e112d3f932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24EAB1A-FD65-483F-B249-A9E3B41E08E9}">
  <ds:schemaRefs>
    <ds:schemaRef ds:uri="221c3df4-511e-4865-aab3-402efb251a17"/>
    <ds:schemaRef ds:uri="6fd95428-5669-4d97-a170-6e112d3f932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AGREED Ambition Endeavour Success</Template>
  <Application>Microsoft Office PowerPoint</Application>
  <PresentationFormat>Widescreen</PresentationFormat>
  <Slides>17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AGREED Ambition Endeavour Success</vt:lpstr>
      <vt:lpstr>KS4 Mastery</vt:lpstr>
      <vt:lpstr>Contents</vt:lpstr>
      <vt:lpstr>Module vocab</vt:lpstr>
      <vt:lpstr>Vocab – Quizlet links</vt:lpstr>
      <vt:lpstr>Topic translations into English</vt:lpstr>
      <vt:lpstr>Respuestas – mark your answers</vt:lpstr>
      <vt:lpstr>Topic translations into Spanish</vt:lpstr>
      <vt:lpstr>Respuestas – mark your answers</vt:lpstr>
      <vt:lpstr>Foundation Town: Mi ciudad</vt:lpstr>
      <vt:lpstr>Foundation Town: Mi ciudad</vt:lpstr>
      <vt:lpstr>PowerPoint Presentation</vt:lpstr>
      <vt:lpstr>90 word 'cheat' sheet pg. 1</vt:lpstr>
      <vt:lpstr>90 word 'cheat' sheet pg. 2</vt:lpstr>
      <vt:lpstr>90 word 'cheat' sheet pg. 3</vt:lpstr>
      <vt:lpstr>Higher Town: Mi ciudad</vt:lpstr>
      <vt:lpstr>Higher Town: Mi ciudad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YX Mastery</dc:title>
  <dc:creator>Beach, J (Forge Valley - Staff)</dc:creator>
  <cp:revision>4</cp:revision>
  <dcterms:created xsi:type="dcterms:W3CDTF">2022-01-04T08:47:40Z</dcterms:created>
  <dcterms:modified xsi:type="dcterms:W3CDTF">2022-01-05T16:28:13Z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0x0101002B4B4A93DBC3D441B696D39ED2616F10</vt:lpwstr>
  </property>
</Properties>
</file>