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7" r:id="rId16"/>
    <p:sldId id="276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C8090-28C1-85F4-B349-D69C63F09254}" v="25" dt="2022-01-04T10:03:54.528"/>
    <p1510:client id="{19D28098-C95D-3975-637C-E1146139D1C6}" v="912" dt="2022-01-04T11:06:02.318"/>
    <p1510:client id="{927FC1AB-2E7E-8FE6-BAAA-BC16890EE5BE}" v="3" dt="2022-01-04T11:19:59.177"/>
    <p1510:client id="{AA3AC56B-1959-3BFC-C0AF-9D61A2AF25BC}" v="54" dt="2022-01-04T09:37:54.103"/>
    <p1510:client id="{B0DE9338-DB12-F137-B9E2-4DFA8183AA20}" v="17" dt="2022-01-05T16:28:48.666"/>
    <p1510:client id="{CF36FFEF-BBE9-3672-2C85-AC5C7A45B2C9}" v="1015" dt="2022-01-04T09:38:2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ythe, R (Forge Valley - Staff)" userId="S::rblythe3@forgevalley.sheffield.sch.uk::175162f1-a5d5-458b-b1ae-0b6b2afdf8c1" providerId="AD" clId="Web-{0A3C8090-28C1-85F4-B349-D69C63F09254}"/>
    <pc:docChg chg="modSld">
      <pc:chgData name="Blythe, R (Forge Valley - Staff)" userId="S::rblythe3@forgevalley.sheffield.sch.uk::175162f1-a5d5-458b-b1ae-0b6b2afdf8c1" providerId="AD" clId="Web-{0A3C8090-28C1-85F4-B349-D69C63F09254}" dt="2022-01-04T10:03:54.528" v="22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0A3C8090-28C1-85F4-B349-D69C63F09254}" dt="2022-01-04T10:03:54.528" v="22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0A3C8090-28C1-85F4-B349-D69C63F09254}" dt="2022-01-04T10:03:54.528" v="22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37:54.103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37:54.103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37:54.103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927FC1AB-2E7E-8FE6-BAAA-BC16890EE5BE}"/>
    <pc:docChg chg="modSld">
      <pc:chgData name="Beach, J (Forge Valley - Staff)" userId="S::jbeach@forgevalley.sheffield.sch.uk::93fa8eb1-bc98-46f2-a159-ff19a4d40612" providerId="AD" clId="Web-{927FC1AB-2E7E-8FE6-BAAA-BC16890EE5BE}" dt="2022-01-04T11:19:57.443" v="2" actId="20577"/>
      <pc:docMkLst>
        <pc:docMk/>
      </pc:docMkLst>
      <pc:sldChg chg="modSp">
        <pc:chgData name="Beach, J (Forge Valley - Staff)" userId="S::jbeach@forgevalley.sheffield.sch.uk::93fa8eb1-bc98-46f2-a159-ff19a4d40612" providerId="AD" clId="Web-{927FC1AB-2E7E-8FE6-BAAA-BC16890EE5BE}" dt="2022-01-04T11:19:57.443" v="2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927FC1AB-2E7E-8FE6-BAAA-BC16890EE5BE}" dt="2022-01-04T11:19:57.443" v="2" actId="20577"/>
          <ac:spMkLst>
            <pc:docMk/>
            <pc:sldMk cId="2107640583" sldId="262"/>
            <ac:spMk id="3" creationId="{C5CD285E-1F65-4056-B03E-3829D4CDBA99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19D28098-C95D-3975-637C-E1146139D1C6}"/>
    <pc:docChg chg="modSld">
      <pc:chgData name="Beach, J (Forge Valley - Staff)" userId="S::jbeach@forgevalley.sheffield.sch.uk::93fa8eb1-bc98-46f2-a159-ff19a4d40612" providerId="AD" clId="Web-{19D28098-C95D-3975-637C-E1146139D1C6}" dt="2022-01-04T11:06:01.911" v="924" actId="20577"/>
      <pc:docMkLst>
        <pc:docMk/>
      </pc:docMkLst>
      <pc:sldChg chg="addSp delSp modSp">
        <pc:chgData name="Beach, J (Forge Valley - Staff)" userId="S::jbeach@forgevalley.sheffield.sch.uk::93fa8eb1-bc98-46f2-a159-ff19a4d40612" providerId="AD" clId="Web-{19D28098-C95D-3975-637C-E1146139D1C6}" dt="2022-01-04T10:51:35.370" v="7" actId="14100"/>
        <pc:sldMkLst>
          <pc:docMk/>
          <pc:sldMk cId="921340337" sldId="257"/>
        </pc:sldMkLst>
        <pc:picChg chg="del">
          <ac:chgData name="Beach, J (Forge Valley - Staff)" userId="S::jbeach@forgevalley.sheffield.sch.uk::93fa8eb1-bc98-46f2-a159-ff19a4d40612" providerId="AD" clId="Web-{19D28098-C95D-3975-637C-E1146139D1C6}" dt="2022-01-04T10:50:47.666" v="0"/>
          <ac:picMkLst>
            <pc:docMk/>
            <pc:sldMk cId="921340337" sldId="257"/>
            <ac:picMk id="3" creationId="{CEB87819-F3F5-4822-9343-77C7F3BAC2BC}"/>
          </ac:picMkLst>
        </pc:picChg>
        <pc:picChg chg="add mod">
          <ac:chgData name="Beach, J (Forge Valley - Staff)" userId="S::jbeach@forgevalley.sheffield.sch.uk::93fa8eb1-bc98-46f2-a159-ff19a4d40612" providerId="AD" clId="Web-{19D28098-C95D-3975-637C-E1146139D1C6}" dt="2022-01-04T10:51:35.370" v="7" actId="14100"/>
          <ac:picMkLst>
            <pc:docMk/>
            <pc:sldMk cId="921340337" sldId="257"/>
            <ac:picMk id="4" creationId="{B1ECA57A-546B-4B40-B82A-969C4E8C1597}"/>
          </ac:picMkLst>
        </pc:picChg>
      </pc:sldChg>
      <pc:sldChg chg="modSp">
        <pc:chgData name="Beach, J (Forge Valley - Staff)" userId="S::jbeach@forgevalley.sheffield.sch.uk::93fa8eb1-bc98-46f2-a159-ff19a4d40612" providerId="AD" clId="Web-{19D28098-C95D-3975-637C-E1146139D1C6}" dt="2022-01-04T10:56:40.489" v="344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19D28098-C95D-3975-637C-E1146139D1C6}" dt="2022-01-04T10:56:40.489" v="344" actId="20577"/>
          <ac:spMkLst>
            <pc:docMk/>
            <pc:sldMk cId="2107640583" sldId="262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19D28098-C95D-3975-637C-E1146139D1C6}" dt="2022-01-04T10:58:45.586" v="515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19D28098-C95D-3975-637C-E1146139D1C6}" dt="2022-01-04T10:58:45.586" v="515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19D28098-C95D-3975-637C-E1146139D1C6}" dt="2022-01-04T11:03:27.782" v="743" actId="20577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19D28098-C95D-3975-637C-E1146139D1C6}" dt="2022-01-04T11:03:27.782" v="743" actId="20577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19D28098-C95D-3975-637C-E1146139D1C6}" dt="2022-01-04T11:06:01.911" v="924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19D28098-C95D-3975-637C-E1146139D1C6}" dt="2022-01-04T11:06:01.911" v="924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B0DE9338-DB12-F137-B9E2-4DFA8183AA20}"/>
    <pc:docChg chg="addSld modSld">
      <pc:chgData name="Leach, S (Forge Valley - Staff)" userId="S::sleach4@forgevalley.sheffield.sch.uk::10210d5f-ef3d-4646-842b-8adbefbf2fbd" providerId="AD" clId="Web-{B0DE9338-DB12-F137-B9E2-4DFA8183AA20}" dt="2022-01-05T16:28:48.494" v="16"/>
      <pc:docMkLst>
        <pc:docMk/>
      </pc:docMkLst>
      <pc:sldChg chg="modSp">
        <pc:chgData name="Leach, S (Forge Valley - Staff)" userId="S::sleach4@forgevalley.sheffield.sch.uk::10210d5f-ef3d-4646-842b-8adbefbf2fbd" providerId="AD" clId="Web-{B0DE9338-DB12-F137-B9E2-4DFA8183AA20}" dt="2022-01-05T16:28:44.854" v="13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B0DE9338-DB12-F137-B9E2-4DFA8183AA20}" dt="2022-01-05T16:28:44.854" v="13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">
        <pc:chgData name="Leach, S (Forge Valley - Staff)" userId="S::sleach4@forgevalley.sheffield.sch.uk::10210d5f-ef3d-4646-842b-8adbefbf2fbd" providerId="AD" clId="Web-{B0DE9338-DB12-F137-B9E2-4DFA8183AA20}" dt="2022-01-05T16:28:48.291" v="14"/>
        <pc:sldMkLst>
          <pc:docMk/>
          <pc:sldMk cId="4234105151" sldId="275"/>
        </pc:sldMkLst>
      </pc:sldChg>
      <pc:sldChg chg="add">
        <pc:chgData name="Leach, S (Forge Valley - Staff)" userId="S::sleach4@forgevalley.sheffield.sch.uk::10210d5f-ef3d-4646-842b-8adbefbf2fbd" providerId="AD" clId="Web-{B0DE9338-DB12-F137-B9E2-4DFA8183AA20}" dt="2022-01-05T16:28:48.385" v="15"/>
        <pc:sldMkLst>
          <pc:docMk/>
          <pc:sldMk cId="3404052307" sldId="276"/>
        </pc:sldMkLst>
      </pc:sldChg>
      <pc:sldChg chg="add">
        <pc:chgData name="Leach, S (Forge Valley - Staff)" userId="S::sleach4@forgevalley.sheffield.sch.uk::10210d5f-ef3d-4646-842b-8adbefbf2fbd" providerId="AD" clId="Web-{B0DE9338-DB12-F137-B9E2-4DFA8183AA20}" dt="2022-01-05T16:28:48.494" v="16"/>
        <pc:sldMkLst>
          <pc:docMk/>
          <pc:sldMk cId="3512166763" sldId="277"/>
        </pc:sldMkLst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38:24.798" v="1029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19.139" v="0"/>
        <pc:sldMkLst>
          <pc:docMk/>
          <pc:sldMk cId="2412234929" sldId="258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0.451" v="1"/>
        <pc:sldMkLst>
          <pc:docMk/>
          <pc:sldMk cId="368330165" sldId="259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3.389" v="2"/>
        <pc:sldMkLst>
          <pc:docMk/>
          <pc:sldMk cId="3840542278" sldId="260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0:08.914" v="378" actId="14100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30:08.914" v="378" actId="14100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8.548" v="27"/>
        <pc:sldMkLst>
          <pc:docMk/>
          <pc:sldMk cId="232501185" sldId="264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8:24.798" v="1029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8:24.798" v="1029" actId="20577"/>
          <ac:spMkLst>
            <pc:docMk/>
            <pc:sldMk cId="298126960" sldId="266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9.345" v="28"/>
        <pc:sldMkLst>
          <pc:docMk/>
          <pc:sldMk cId="223358691" sldId="267"/>
        </pc:sldMkLst>
      </pc:sldChg>
      <pc:sldChg chg="add del replId">
        <pc:chgData name="Beach, J (Forge Valley - Staff)" userId="S::jbeach@forgevalley.sheffield.sch.uk::93fa8eb1-bc98-46f2-a159-ff19a4d40612" providerId="AD" clId="Web-{CF36FFEF-BBE9-3672-2C85-AC5C7A45B2C9}" dt="2022-01-04T09:23:26.563" v="24"/>
        <pc:sldMkLst>
          <pc:docMk/>
          <pc:sldMk cId="425732246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9y73qa?x=1jqt&amp;i=3gxpjt" TargetMode="External"/><Relationship Id="rId2" Type="http://schemas.openxmlformats.org/officeDocument/2006/relationships/hyperlink" Target="https://quizlet.com/_9y735e?x=1jqt&amp;i=3gxpj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_9y77or?x=1jqt&amp;i=3gxpjt" TargetMode="External"/><Relationship Id="rId4" Type="http://schemas.openxmlformats.org/officeDocument/2006/relationships/hyperlink" Target="https://quizlet.com/_9y77gq?x=1jqt&amp;i=3gxpj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Module 7</a:t>
            </a:r>
          </a:p>
          <a:p>
            <a:r>
              <a:rPr lang="en-GB" dirty="0">
                <a:latin typeface="Comic Sans MS" panose="030F0702030302020204" pitchFamily="66" charset="0"/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Work: El </a:t>
            </a:r>
            <a:r>
              <a:rPr lang="en-GB" dirty="0" err="1"/>
              <a:t>trabajo</a:t>
            </a:r>
            <a:r>
              <a:rPr lang="en-GB" dirty="0"/>
              <a:t>/ </a:t>
            </a:r>
            <a:r>
              <a:rPr lang="en-GB" dirty="0" err="1"/>
              <a:t>empleo</a:t>
            </a:r>
            <a:endParaRPr lang="es-E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8" t="7113" r="9327" b="11455"/>
          <a:stretch/>
        </p:blipFill>
        <p:spPr>
          <a:xfrm>
            <a:off x="1726162" y="1417638"/>
            <a:ext cx="8238931" cy="50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7" t="10411" r="3785" b="12693"/>
          <a:stretch/>
        </p:blipFill>
        <p:spPr>
          <a:xfrm>
            <a:off x="199054" y="457199"/>
            <a:ext cx="11773912" cy="6074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054" y="1920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2620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 dirty="0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351216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340405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423410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Work: El </a:t>
            </a:r>
            <a:r>
              <a:rPr lang="en-GB" dirty="0" err="1"/>
              <a:t>trabajo</a:t>
            </a:r>
            <a:r>
              <a:rPr lang="en-GB" dirty="0"/>
              <a:t>/ </a:t>
            </a:r>
            <a:r>
              <a:rPr lang="en-GB" dirty="0" err="1"/>
              <a:t>empleo</a:t>
            </a:r>
            <a:endParaRPr lang="es-E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8" t="25048" r="3142" b="27124"/>
          <a:stretch/>
        </p:blipFill>
        <p:spPr>
          <a:xfrm>
            <a:off x="830425" y="1623525"/>
            <a:ext cx="10509166" cy="34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6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Work: El </a:t>
            </a:r>
            <a:r>
              <a:rPr lang="en-GB" dirty="0" err="1"/>
              <a:t>trabajo</a:t>
            </a:r>
            <a:r>
              <a:rPr lang="en-GB" dirty="0"/>
              <a:t>/ </a:t>
            </a:r>
            <a:r>
              <a:rPr lang="en-GB" dirty="0" err="1"/>
              <a:t>empleo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1" t="8762" r="5204" b="13517"/>
          <a:stretch/>
        </p:blipFill>
        <p:spPr>
          <a:xfrm>
            <a:off x="1101012" y="1417638"/>
            <a:ext cx="9367935" cy="51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23" t="7319" r="7909" b="10425"/>
          <a:stretch/>
        </p:blipFill>
        <p:spPr>
          <a:xfrm>
            <a:off x="821093" y="363894"/>
            <a:ext cx="10412963" cy="6352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" y="36389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7170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/>
            <a:r>
              <a:rPr lang="en-GB" dirty="0"/>
              <a:t>Vocabulary sheets</a:t>
            </a:r>
            <a:r>
              <a:rPr lang="en-US" dirty="0"/>
              <a:t>​​</a:t>
            </a:r>
          </a:p>
          <a:p>
            <a:pPr fontAlgn="base"/>
            <a:r>
              <a:rPr lang="en-GB" dirty="0"/>
              <a:t>Homework vocabulary </a:t>
            </a:r>
            <a:r>
              <a:rPr lang="en-US" dirty="0"/>
              <a:t>​​</a:t>
            </a:r>
          </a:p>
          <a:p>
            <a:pPr fontAlgn="base"/>
            <a:r>
              <a:rPr lang="en-GB" dirty="0"/>
              <a:t>Translation task</a:t>
            </a:r>
            <a:r>
              <a:rPr lang="en-US" dirty="0"/>
              <a:t>​​</a:t>
            </a:r>
          </a:p>
          <a:p>
            <a:r>
              <a:rPr lang="en-GB" dirty="0"/>
              <a:t>Writing task</a:t>
            </a:r>
            <a:r>
              <a:rPr lang="en-US" dirty="0"/>
              <a:t>​​ (</a:t>
            </a:r>
            <a:r>
              <a:rPr lang="en-GB" dirty="0"/>
              <a:t>Example Questions: Foundation and Higher/ WAGOLL answers (What A Good One Looks Like)/ Answer Boosters)</a:t>
            </a:r>
            <a:endParaRPr lang="en-US" dirty="0"/>
          </a:p>
          <a:p>
            <a:r>
              <a:rPr lang="en-GB" dirty="0"/>
              <a:t>90 word 'cheat' sheet</a:t>
            </a:r>
          </a:p>
          <a:p>
            <a:pPr fontAlgn="base"/>
            <a:r>
              <a:rPr lang="en-GB" dirty="0"/>
              <a:t>Answers for each task for you to mark.</a:t>
            </a:r>
            <a:r>
              <a:rPr lang="en-US" dirty="0"/>
              <a:t>​​</a:t>
            </a:r>
          </a:p>
          <a:p>
            <a:pPr fontAlgn="base"/>
            <a:endParaRPr lang="en-US" dirty="0"/>
          </a:p>
          <a:p>
            <a:pPr marL="0" indent="0" algn="ctr">
              <a:buNone/>
            </a:pPr>
            <a:r>
              <a:rPr lang="en-GB" dirty="0"/>
              <a:t>This will help you to improve your Spanish skills and master the work we cover in class.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B1ECA57A-546B-4B40-B82A-969C4E8C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" y="1199"/>
            <a:ext cx="12194651" cy="69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Week 1 </a:t>
            </a:r>
            <a:r>
              <a:rPr lang="en-GB" dirty="0">
                <a:ea typeface="+mn-lt"/>
                <a:cs typeface="+mn-lt"/>
                <a:hlinkClick r:id="rId2"/>
              </a:rPr>
              <a:t>https://quizlet.com/_9y735e?x=1jqt&amp;i=3gxpjt</a:t>
            </a:r>
            <a:endParaRPr lang="en-US"/>
          </a:p>
          <a:p>
            <a:r>
              <a:rPr lang="en-GB"/>
              <a:t>Week 2 </a:t>
            </a:r>
            <a:r>
              <a:rPr lang="en-GB" dirty="0">
                <a:ea typeface="+mn-lt"/>
                <a:cs typeface="+mn-lt"/>
                <a:hlinkClick r:id="rId3"/>
              </a:rPr>
              <a:t>https://quizlet.com/_9y73qa?x=1jqt&amp;i=3gxpjt</a:t>
            </a:r>
          </a:p>
          <a:p>
            <a:r>
              <a:rPr lang="en-GB"/>
              <a:t>Week 3 </a:t>
            </a:r>
            <a:r>
              <a:rPr lang="en-GB" dirty="0">
                <a:ea typeface="+mn-lt"/>
                <a:cs typeface="+mn-lt"/>
                <a:hlinkClick r:id="rId4"/>
              </a:rPr>
              <a:t>https://quizlet.com/_9y77gq?x=1jqt&amp;i=3gxpjt</a:t>
            </a:r>
          </a:p>
          <a:p>
            <a:r>
              <a:rPr lang="en-GB"/>
              <a:t>Week 4 (Higher)  </a:t>
            </a:r>
            <a:r>
              <a:rPr lang="en-GB" dirty="0">
                <a:ea typeface="+mn-lt"/>
                <a:cs typeface="+mn-lt"/>
                <a:hlinkClick r:id="rId5"/>
              </a:rPr>
              <a:t>https://quizlet.com/_9y77or?x=1jqt&amp;i=3gxpjt</a:t>
            </a:r>
          </a:p>
          <a:p>
            <a:endParaRPr lang="en-GB" dirty="0">
              <a:ea typeface="+mn-lt"/>
              <a:cs typeface="+mn-lt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/>
              <a:t>1. Tengo un </a:t>
            </a:r>
            <a:r>
              <a:rPr lang="en-GB" sz="2800" dirty="0" err="1"/>
              <a:t>trabajo</a:t>
            </a:r>
            <a:r>
              <a:rPr lang="en-GB" sz="2800" dirty="0"/>
              <a:t> a </a:t>
            </a:r>
            <a:r>
              <a:rPr lang="en-GB" sz="2800" dirty="0" err="1"/>
              <a:t>tiempo</a:t>
            </a:r>
            <a:r>
              <a:rPr lang="en-GB" sz="2800" dirty="0"/>
              <a:t> </a:t>
            </a:r>
            <a:r>
              <a:rPr lang="en-GB" sz="2800" dirty="0" err="1"/>
              <a:t>parcial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un </a:t>
            </a:r>
            <a:r>
              <a:rPr lang="en-GB" sz="2800" dirty="0" err="1"/>
              <a:t>restaurante</a:t>
            </a:r>
            <a:r>
              <a:rPr lang="en-GB" sz="2800" dirty="0"/>
              <a:t> </a:t>
            </a:r>
            <a:r>
              <a:rPr lang="en-GB" sz="2800" dirty="0" err="1"/>
              <a:t>donde</a:t>
            </a:r>
            <a:r>
              <a:rPr lang="en-GB" sz="2800" dirty="0"/>
              <a:t> </a:t>
            </a:r>
            <a:r>
              <a:rPr lang="en-GB" sz="2800" dirty="0" err="1"/>
              <a:t>lavo</a:t>
            </a:r>
            <a:r>
              <a:rPr lang="en-GB" sz="2800" dirty="0"/>
              <a:t> </a:t>
            </a:r>
            <a:r>
              <a:rPr lang="en-GB" sz="2800" dirty="0" err="1"/>
              <a:t>los</a:t>
            </a:r>
            <a:r>
              <a:rPr lang="en-GB" sz="2800" dirty="0"/>
              <a:t> </a:t>
            </a:r>
            <a:r>
              <a:rPr lang="en-GB" sz="2800" dirty="0" err="1"/>
              <a:t>platos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2. Si </a:t>
            </a:r>
            <a:r>
              <a:rPr lang="en-GB" sz="2800" dirty="0" err="1"/>
              <a:t>pudiera</a:t>
            </a:r>
            <a:r>
              <a:rPr lang="en-GB" sz="2800" dirty="0"/>
              <a:t> </a:t>
            </a:r>
            <a:r>
              <a:rPr lang="en-GB" sz="2800" dirty="0" err="1"/>
              <a:t>tomarme</a:t>
            </a:r>
            <a:r>
              <a:rPr lang="en-GB" sz="2800" dirty="0"/>
              <a:t> un </a:t>
            </a:r>
            <a:r>
              <a:rPr lang="en-GB" sz="2800" dirty="0" err="1"/>
              <a:t>año</a:t>
            </a:r>
            <a:r>
              <a:rPr lang="en-GB" sz="2800" dirty="0"/>
              <a:t> </a:t>
            </a:r>
            <a:r>
              <a:rPr lang="en-GB" sz="2800" dirty="0" err="1"/>
              <a:t>sabático</a:t>
            </a:r>
            <a:r>
              <a:rPr lang="en-GB" sz="2800" dirty="0"/>
              <a:t>, </a:t>
            </a:r>
            <a:r>
              <a:rPr lang="en-GB" sz="2800" dirty="0" err="1"/>
              <a:t>enseñaría</a:t>
            </a:r>
            <a:r>
              <a:rPr lang="en-GB" sz="2800" dirty="0"/>
              <a:t> </a:t>
            </a:r>
            <a:r>
              <a:rPr lang="en-GB" sz="2800" dirty="0" err="1"/>
              <a:t>inglés</a:t>
            </a:r>
            <a:r>
              <a:rPr lang="en-GB" sz="2800" dirty="0"/>
              <a:t> a </a:t>
            </a:r>
            <a:r>
              <a:rPr lang="en-GB" sz="2800" dirty="0" err="1"/>
              <a:t>los</a:t>
            </a:r>
            <a:r>
              <a:rPr lang="en-GB" sz="2800" dirty="0"/>
              <a:t> </a:t>
            </a:r>
            <a:r>
              <a:rPr lang="en-GB" sz="2800" dirty="0" err="1"/>
              <a:t>niños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un </a:t>
            </a:r>
            <a:r>
              <a:rPr lang="en-GB" sz="2800" dirty="0" err="1"/>
              <a:t>país</a:t>
            </a:r>
            <a:r>
              <a:rPr lang="en-GB" sz="2800" dirty="0"/>
              <a:t> </a:t>
            </a:r>
            <a:r>
              <a:rPr lang="en-GB" sz="2800" dirty="0" err="1"/>
              <a:t>diferente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3. Quisiera un </a:t>
            </a:r>
            <a:r>
              <a:rPr lang="en-GB" sz="2800" dirty="0" err="1"/>
              <a:t>billete</a:t>
            </a:r>
            <a:r>
              <a:rPr lang="en-GB" sz="2800" dirty="0"/>
              <a:t> de </a:t>
            </a:r>
            <a:r>
              <a:rPr lang="en-GB" sz="2800" dirty="0" err="1"/>
              <a:t>ida</a:t>
            </a:r>
            <a:r>
              <a:rPr lang="en-GB" sz="2800" dirty="0"/>
              <a:t> y </a:t>
            </a:r>
            <a:r>
              <a:rPr lang="en-GB" sz="2800" dirty="0" err="1"/>
              <a:t>vuelta</a:t>
            </a:r>
            <a:r>
              <a:rPr lang="en-GB" sz="2800" dirty="0"/>
              <a:t> a Alicante, </a:t>
            </a:r>
            <a:r>
              <a:rPr lang="en-GB" sz="2800" dirty="0" err="1"/>
              <a:t>por</a:t>
            </a:r>
            <a:r>
              <a:rPr lang="en-GB" sz="2800" dirty="0"/>
              <a:t> </a:t>
            </a:r>
            <a:r>
              <a:rPr lang="en-GB" sz="2800" dirty="0" err="1"/>
              <a:t>favor</a:t>
            </a:r>
            <a:r>
              <a:rPr lang="en-GB" sz="2800" dirty="0"/>
              <a:t>. ¿</a:t>
            </a:r>
            <a:r>
              <a:rPr lang="en-GB" sz="2800" dirty="0" err="1"/>
              <a:t>Cuánto</a:t>
            </a:r>
            <a:r>
              <a:rPr lang="en-GB" sz="2800" dirty="0"/>
              <a:t> cuesta?</a:t>
            </a:r>
          </a:p>
          <a:p>
            <a:pPr marL="0" indent="0">
              <a:buNone/>
            </a:pPr>
            <a:r>
              <a:rPr lang="en-GB" sz="2800" dirty="0"/>
              <a:t>4. Me </a:t>
            </a:r>
            <a:r>
              <a:rPr lang="en-GB" sz="2800" dirty="0" err="1"/>
              <a:t>gustaría</a:t>
            </a:r>
            <a:r>
              <a:rPr lang="en-GB" sz="2800" dirty="0"/>
              <a:t> ser </a:t>
            </a:r>
            <a:r>
              <a:rPr lang="en-GB" sz="2800" dirty="0" err="1"/>
              <a:t>socorrista</a:t>
            </a:r>
            <a:r>
              <a:rPr lang="en-GB" sz="2800" dirty="0"/>
              <a:t> </a:t>
            </a:r>
            <a:r>
              <a:rPr lang="en-GB" sz="2800" dirty="0" err="1"/>
              <a:t>porque</a:t>
            </a:r>
            <a:r>
              <a:rPr lang="en-GB" sz="2800" dirty="0"/>
              <a:t> es un </a:t>
            </a:r>
            <a:r>
              <a:rPr lang="en-GB" sz="2800" dirty="0" err="1"/>
              <a:t>trabajo</a:t>
            </a:r>
            <a:r>
              <a:rPr lang="en-GB" sz="2800" dirty="0"/>
              <a:t> con </a:t>
            </a:r>
            <a:r>
              <a:rPr lang="en-GB" sz="2800" dirty="0" err="1"/>
              <a:t>responsablidad</a:t>
            </a:r>
            <a:r>
              <a:rPr lang="en-GB" sz="2800" dirty="0"/>
              <a:t> y me </a:t>
            </a:r>
            <a:r>
              <a:rPr lang="en-GB" sz="2800" dirty="0" err="1"/>
              <a:t>gusta</a:t>
            </a:r>
            <a:r>
              <a:rPr lang="en-GB" sz="2800" dirty="0"/>
              <a:t> </a:t>
            </a:r>
            <a:r>
              <a:rPr lang="en-GB" sz="2800" dirty="0" err="1"/>
              <a:t>nadar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5. </a:t>
            </a:r>
            <a:r>
              <a:rPr lang="en-GB" sz="2800" dirty="0" err="1"/>
              <a:t>Pasé</a:t>
            </a:r>
            <a:r>
              <a:rPr lang="en-GB" sz="2800" dirty="0"/>
              <a:t> </a:t>
            </a:r>
            <a:r>
              <a:rPr lang="en-GB" sz="2800" dirty="0" err="1"/>
              <a:t>cinco</a:t>
            </a:r>
            <a:r>
              <a:rPr lang="en-GB" sz="2800" dirty="0"/>
              <a:t> días </a:t>
            </a:r>
            <a:r>
              <a:rPr lang="en-GB" sz="2800" dirty="0" err="1"/>
              <a:t>trabajando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fábrica</a:t>
            </a:r>
            <a:r>
              <a:rPr lang="en-GB" sz="2800" dirty="0"/>
              <a:t> de </a:t>
            </a:r>
            <a:r>
              <a:rPr lang="en-GB" sz="2800" dirty="0" err="1"/>
              <a:t>juguetes</a:t>
            </a:r>
            <a:r>
              <a:rPr lang="en-GB" sz="2800" dirty="0"/>
              <a:t>, </a:t>
            </a:r>
            <a:r>
              <a:rPr lang="en-GB" sz="2800" dirty="0" err="1"/>
              <a:t>pero</a:t>
            </a:r>
            <a:r>
              <a:rPr lang="en-GB" sz="2800" dirty="0"/>
              <a:t> mi jefe era un poco </a:t>
            </a:r>
            <a:r>
              <a:rPr lang="en-GB" sz="2800" dirty="0" err="1"/>
              <a:t>maleducado</a:t>
            </a:r>
            <a:r>
              <a:rPr lang="en-GB" sz="2800" dirty="0"/>
              <a:t> y no </a:t>
            </a:r>
            <a:r>
              <a:rPr lang="en-GB" sz="2800" dirty="0" err="1"/>
              <a:t>aprendí</a:t>
            </a:r>
            <a:r>
              <a:rPr lang="en-GB" sz="2800" dirty="0"/>
              <a:t> nada nuevo.</a:t>
            </a:r>
          </a:p>
          <a:p>
            <a:pPr marL="0" indent="0">
              <a:buNone/>
            </a:pPr>
            <a:r>
              <a:rPr lang="en-GB" sz="2800" dirty="0"/>
              <a:t>6. En </a:t>
            </a:r>
            <a:r>
              <a:rPr lang="en-GB" sz="2800" dirty="0" err="1"/>
              <a:t>el</a:t>
            </a:r>
            <a:r>
              <a:rPr lang="en-GB" sz="2800" dirty="0"/>
              <a:t> </a:t>
            </a:r>
            <a:r>
              <a:rPr lang="en-GB" sz="2800" dirty="0" err="1"/>
              <a:t>futuro</a:t>
            </a:r>
            <a:r>
              <a:rPr lang="en-GB" sz="2800" dirty="0"/>
              <a:t>, </a:t>
            </a:r>
            <a:r>
              <a:rPr lang="en-GB" sz="2800" dirty="0" err="1"/>
              <a:t>tengo</a:t>
            </a:r>
            <a:r>
              <a:rPr lang="en-GB" sz="2800" dirty="0"/>
              <a:t> la </a:t>
            </a:r>
            <a:r>
              <a:rPr lang="en-GB" sz="2800" dirty="0" err="1"/>
              <a:t>intención</a:t>
            </a:r>
            <a:r>
              <a:rPr lang="en-GB" sz="2800" dirty="0"/>
              <a:t> de </a:t>
            </a:r>
            <a:r>
              <a:rPr lang="en-GB" sz="2800" dirty="0" err="1"/>
              <a:t>ir</a:t>
            </a:r>
            <a:r>
              <a:rPr lang="en-GB" sz="2800" dirty="0"/>
              <a:t> a la </a:t>
            </a:r>
            <a:r>
              <a:rPr lang="en-GB" sz="2800" dirty="0" err="1"/>
              <a:t>universidad</a:t>
            </a:r>
            <a:r>
              <a:rPr lang="en-GB" sz="2800" dirty="0"/>
              <a:t> y </a:t>
            </a:r>
            <a:r>
              <a:rPr lang="en-GB" sz="2800" dirty="0" err="1"/>
              <a:t>cuando</a:t>
            </a:r>
            <a:r>
              <a:rPr lang="en-GB" sz="2800" dirty="0"/>
              <a:t> </a:t>
            </a:r>
            <a:r>
              <a:rPr lang="en-GB" sz="2800" dirty="0" err="1"/>
              <a:t>gane</a:t>
            </a:r>
            <a:r>
              <a:rPr lang="en-GB" sz="2800" dirty="0"/>
              <a:t> </a:t>
            </a:r>
            <a:r>
              <a:rPr lang="en-GB" sz="2800" dirty="0" err="1"/>
              <a:t>bastante</a:t>
            </a:r>
            <a:r>
              <a:rPr lang="en-GB" sz="2800" dirty="0"/>
              <a:t> dinero, </a:t>
            </a:r>
            <a:r>
              <a:rPr lang="en-GB" sz="2800" dirty="0" err="1"/>
              <a:t>quiero</a:t>
            </a:r>
            <a:r>
              <a:rPr lang="en-GB" sz="2800" dirty="0"/>
              <a:t> </a:t>
            </a:r>
            <a:r>
              <a:rPr lang="en-GB" sz="2800" dirty="0" err="1"/>
              <a:t>comprar</a:t>
            </a:r>
            <a:r>
              <a:rPr lang="en-GB" sz="2800" dirty="0"/>
              <a:t> un </a:t>
            </a:r>
            <a:r>
              <a:rPr lang="en-GB" sz="2800" dirty="0" err="1"/>
              <a:t>coche</a:t>
            </a:r>
            <a:r>
              <a:rPr lang="en-GB" sz="2800" dirty="0"/>
              <a:t> rojo.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1. I have a part time job in a restaurant where I wash the dishes.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2. If I could take a gap year, I would teach English to children in a different country.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3. I would like a return ticket to Alicante please. How much does it cost?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4. I would like to be a lifeguard because it is a job with responsibility and I like to swim.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5. I spent five days working in a toy factory but my boss was a bit rude and I didn't learn anything new.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6. In the future, I intend to go to university and when I earn enough money, I want to buy a red car.</a:t>
            </a: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1. I am a journalist, which is a very demanding and varied job.</a:t>
            </a:r>
          </a:p>
          <a:p>
            <a:pPr marL="0" indent="0">
              <a:buNone/>
            </a:pPr>
            <a:r>
              <a:rPr lang="en-GB" dirty="0"/>
              <a:t>2. I think I'm quite creative, so I would like to be a hairdresser or a designer.</a:t>
            </a:r>
          </a:p>
          <a:p>
            <a:pPr marL="0" indent="0">
              <a:buNone/>
            </a:pPr>
            <a:r>
              <a:rPr lang="en-GB" dirty="0"/>
              <a:t>3. On Saturdays, I babysit and normally I earn 20 pounds.</a:t>
            </a:r>
          </a:p>
          <a:p>
            <a:pPr marL="0" indent="0">
              <a:buNone/>
            </a:pPr>
            <a:r>
              <a:rPr lang="en-GB" dirty="0"/>
              <a:t>4. Every day, I caught the bus at half past seven.</a:t>
            </a:r>
          </a:p>
          <a:p>
            <a:pPr marL="0" indent="0">
              <a:buNone/>
            </a:pPr>
            <a:r>
              <a:rPr lang="en-GB" dirty="0"/>
              <a:t>5. I think that learning languages allows you to establish good relationships and improves your job prospects.</a:t>
            </a:r>
          </a:p>
          <a:p>
            <a:pPr marL="0" indent="0">
              <a:buNone/>
            </a:pPr>
            <a:r>
              <a:rPr lang="en-GB" dirty="0"/>
              <a:t>6. When I go to university, I will share a flat with other young people but I'm worried about the independence.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1. Soy </a:t>
            </a:r>
            <a:r>
              <a:rPr lang="en-GB" dirty="0" err="1">
                <a:solidFill>
                  <a:srgbClr val="00B050"/>
                </a:solidFill>
              </a:rPr>
              <a:t>periodista</a:t>
            </a:r>
            <a:r>
              <a:rPr lang="en-GB" dirty="0">
                <a:solidFill>
                  <a:srgbClr val="00B050"/>
                </a:solidFill>
              </a:rPr>
              <a:t> que es un </a:t>
            </a:r>
            <a:r>
              <a:rPr lang="en-GB" dirty="0" err="1">
                <a:solidFill>
                  <a:srgbClr val="00B050"/>
                </a:solidFill>
              </a:rPr>
              <a:t>trabajo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muy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exigente</a:t>
            </a:r>
            <a:r>
              <a:rPr lang="en-GB" dirty="0">
                <a:solidFill>
                  <a:srgbClr val="00B050"/>
                </a:solidFill>
              </a:rPr>
              <a:t> y </a:t>
            </a:r>
            <a:r>
              <a:rPr lang="en-GB" dirty="0" err="1">
                <a:solidFill>
                  <a:srgbClr val="00B050"/>
                </a:solidFill>
              </a:rPr>
              <a:t>variado</a:t>
            </a:r>
            <a:r>
              <a:rPr lang="en-GB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2. </a:t>
            </a:r>
            <a:r>
              <a:rPr lang="en-GB" dirty="0" err="1">
                <a:solidFill>
                  <a:srgbClr val="00B050"/>
                </a:solidFill>
              </a:rPr>
              <a:t>Pienso</a:t>
            </a:r>
            <a:r>
              <a:rPr lang="en-GB" dirty="0">
                <a:solidFill>
                  <a:srgbClr val="00B050"/>
                </a:solidFill>
              </a:rPr>
              <a:t> que soy </a:t>
            </a:r>
            <a:r>
              <a:rPr lang="en-GB" dirty="0" err="1">
                <a:solidFill>
                  <a:srgbClr val="00B050"/>
                </a:solidFill>
              </a:rPr>
              <a:t>bastante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creativo</a:t>
            </a:r>
            <a:r>
              <a:rPr lang="en-GB" dirty="0">
                <a:solidFill>
                  <a:srgbClr val="00B050"/>
                </a:solidFill>
              </a:rPr>
              <a:t>/a </a:t>
            </a:r>
            <a:r>
              <a:rPr lang="en-GB" dirty="0" err="1">
                <a:solidFill>
                  <a:srgbClr val="00B050"/>
                </a:solidFill>
              </a:rPr>
              <a:t>por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eso</a:t>
            </a:r>
            <a:r>
              <a:rPr lang="en-GB" dirty="0">
                <a:solidFill>
                  <a:srgbClr val="00B050"/>
                </a:solidFill>
              </a:rPr>
              <a:t> me </a:t>
            </a:r>
            <a:r>
              <a:rPr lang="en-GB" dirty="0" err="1">
                <a:solidFill>
                  <a:srgbClr val="00B050"/>
                </a:solidFill>
              </a:rPr>
              <a:t>gustaría</a:t>
            </a:r>
            <a:r>
              <a:rPr lang="en-GB" dirty="0">
                <a:solidFill>
                  <a:srgbClr val="00B050"/>
                </a:solidFill>
              </a:rPr>
              <a:t> ser </a:t>
            </a:r>
            <a:r>
              <a:rPr lang="en-GB" dirty="0" err="1">
                <a:solidFill>
                  <a:srgbClr val="00B050"/>
                </a:solidFill>
              </a:rPr>
              <a:t>peluqero</a:t>
            </a:r>
            <a:r>
              <a:rPr lang="en-GB" dirty="0">
                <a:solidFill>
                  <a:srgbClr val="00B050"/>
                </a:solidFill>
              </a:rPr>
              <a:t>/a o </a:t>
            </a:r>
            <a:r>
              <a:rPr lang="en-GB" dirty="0" err="1">
                <a:solidFill>
                  <a:srgbClr val="00B050"/>
                </a:solidFill>
              </a:rPr>
              <a:t>diseñador</a:t>
            </a:r>
            <a:r>
              <a:rPr lang="en-GB" dirty="0">
                <a:solidFill>
                  <a:srgbClr val="00B050"/>
                </a:solidFill>
              </a:rPr>
              <a:t>/a.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3. Los </a:t>
            </a:r>
            <a:r>
              <a:rPr lang="en-GB" dirty="0" err="1">
                <a:solidFill>
                  <a:srgbClr val="00B050"/>
                </a:solidFill>
              </a:rPr>
              <a:t>sábados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hago</a:t>
            </a:r>
            <a:r>
              <a:rPr lang="en-GB" dirty="0">
                <a:solidFill>
                  <a:srgbClr val="00B050"/>
                </a:solidFill>
              </a:rPr>
              <a:t> de </a:t>
            </a:r>
            <a:r>
              <a:rPr lang="en-GB" dirty="0" err="1">
                <a:solidFill>
                  <a:srgbClr val="00B050"/>
                </a:solidFill>
              </a:rPr>
              <a:t>canguro</a:t>
            </a:r>
            <a:r>
              <a:rPr lang="en-GB" dirty="0">
                <a:solidFill>
                  <a:srgbClr val="00B050"/>
                </a:solidFill>
              </a:rPr>
              <a:t> y </a:t>
            </a:r>
            <a:r>
              <a:rPr lang="en-GB" dirty="0" err="1">
                <a:solidFill>
                  <a:srgbClr val="00B050"/>
                </a:solidFill>
              </a:rPr>
              <a:t>suelo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ganar</a:t>
            </a:r>
            <a:r>
              <a:rPr lang="en-GB" dirty="0">
                <a:solidFill>
                  <a:srgbClr val="00B050"/>
                </a:solidFill>
              </a:rPr>
              <a:t>/</a:t>
            </a:r>
            <a:r>
              <a:rPr lang="en-GB" dirty="0" err="1">
                <a:solidFill>
                  <a:srgbClr val="00B050"/>
                </a:solidFill>
              </a:rPr>
              <a:t>normalmente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gano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veinte</a:t>
            </a:r>
            <a:r>
              <a:rPr lang="en-GB" dirty="0">
                <a:solidFill>
                  <a:srgbClr val="00B050"/>
                </a:solidFill>
              </a:rPr>
              <a:t> libras.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4. Todos </a:t>
            </a:r>
            <a:r>
              <a:rPr lang="en-GB" err="1">
                <a:solidFill>
                  <a:srgbClr val="00B050"/>
                </a:solidFill>
              </a:rPr>
              <a:t>los</a:t>
            </a:r>
            <a:r>
              <a:rPr lang="en-GB" dirty="0">
                <a:solidFill>
                  <a:srgbClr val="00B050"/>
                </a:solidFill>
              </a:rPr>
              <a:t> días, </a:t>
            </a:r>
            <a:r>
              <a:rPr lang="en-GB" err="1">
                <a:solidFill>
                  <a:srgbClr val="00B050"/>
                </a:solidFill>
              </a:rPr>
              <a:t>cogía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autobús</a:t>
            </a:r>
            <a:r>
              <a:rPr lang="en-GB" dirty="0">
                <a:solidFill>
                  <a:srgbClr val="00B050"/>
                </a:solidFill>
              </a:rPr>
              <a:t> a las </a:t>
            </a:r>
            <a:r>
              <a:rPr lang="en-GB" err="1">
                <a:solidFill>
                  <a:srgbClr val="00B050"/>
                </a:solidFill>
              </a:rPr>
              <a:t>siete</a:t>
            </a:r>
            <a:r>
              <a:rPr lang="en-GB" dirty="0">
                <a:solidFill>
                  <a:srgbClr val="00B050"/>
                </a:solidFill>
              </a:rPr>
              <a:t> y media.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5. </a:t>
            </a:r>
            <a:r>
              <a:rPr lang="en-GB" err="1">
                <a:solidFill>
                  <a:srgbClr val="00B050"/>
                </a:solidFill>
              </a:rPr>
              <a:t>Pienso</a:t>
            </a:r>
            <a:r>
              <a:rPr lang="en-GB" dirty="0">
                <a:solidFill>
                  <a:srgbClr val="00B050"/>
                </a:solidFill>
              </a:rPr>
              <a:t> que </a:t>
            </a:r>
            <a:r>
              <a:rPr lang="en-GB" err="1">
                <a:solidFill>
                  <a:srgbClr val="00B050"/>
                </a:solidFill>
              </a:rPr>
              <a:t>aprender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idiomas</a:t>
            </a:r>
            <a:r>
              <a:rPr lang="en-GB" dirty="0">
                <a:solidFill>
                  <a:srgbClr val="00B050"/>
                </a:solidFill>
              </a:rPr>
              <a:t>/</a:t>
            </a:r>
            <a:r>
              <a:rPr lang="en-GB" err="1">
                <a:solidFill>
                  <a:srgbClr val="00B050"/>
                </a:solidFill>
              </a:rPr>
              <a:t>lenguas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te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permite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establecer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buenas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relaciones</a:t>
            </a:r>
            <a:r>
              <a:rPr lang="en-GB" dirty="0">
                <a:solidFill>
                  <a:srgbClr val="00B050"/>
                </a:solidFill>
              </a:rPr>
              <a:t> y </a:t>
            </a:r>
            <a:r>
              <a:rPr lang="en-GB" err="1">
                <a:solidFill>
                  <a:srgbClr val="00B050"/>
                </a:solidFill>
              </a:rPr>
              <a:t>mejora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tus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perspectivas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laborales</a:t>
            </a:r>
            <a:r>
              <a:rPr lang="en-GB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6. </a:t>
            </a:r>
            <a:r>
              <a:rPr lang="en-GB" err="1">
                <a:solidFill>
                  <a:srgbClr val="00B050"/>
                </a:solidFill>
              </a:rPr>
              <a:t>Cuando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vaya</a:t>
            </a:r>
            <a:r>
              <a:rPr lang="en-GB" dirty="0">
                <a:solidFill>
                  <a:srgbClr val="00B050"/>
                </a:solidFill>
              </a:rPr>
              <a:t> a la </a:t>
            </a:r>
            <a:r>
              <a:rPr lang="en-GB" err="1">
                <a:solidFill>
                  <a:srgbClr val="00B050"/>
                </a:solidFill>
              </a:rPr>
              <a:t>universidad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err="1">
                <a:solidFill>
                  <a:srgbClr val="00B050"/>
                </a:solidFill>
              </a:rPr>
              <a:t>compartiré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piso</a:t>
            </a:r>
            <a:r>
              <a:rPr lang="en-GB" dirty="0">
                <a:solidFill>
                  <a:srgbClr val="00B050"/>
                </a:solidFill>
              </a:rPr>
              <a:t> con </a:t>
            </a:r>
            <a:r>
              <a:rPr lang="en-GB" err="1">
                <a:solidFill>
                  <a:srgbClr val="00B050"/>
                </a:solidFill>
              </a:rPr>
              <a:t>otros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jovenes</a:t>
            </a:r>
            <a:r>
              <a:rPr lang="en-GB" dirty="0">
                <a:solidFill>
                  <a:srgbClr val="00B050"/>
                </a:solidFill>
              </a:rPr>
              <a:t> </a:t>
            </a:r>
            <a:r>
              <a:rPr lang="en-GB" err="1">
                <a:solidFill>
                  <a:srgbClr val="00B050"/>
                </a:solidFill>
              </a:rPr>
              <a:t>pero</a:t>
            </a:r>
            <a:r>
              <a:rPr lang="en-GB" dirty="0">
                <a:solidFill>
                  <a:srgbClr val="00B050"/>
                </a:solidFill>
              </a:rPr>
              <a:t> me </a:t>
            </a:r>
            <a:r>
              <a:rPr lang="en-GB" err="1">
                <a:solidFill>
                  <a:srgbClr val="00B050"/>
                </a:solidFill>
              </a:rPr>
              <a:t>preocupa</a:t>
            </a:r>
            <a:r>
              <a:rPr lang="en-GB" dirty="0">
                <a:solidFill>
                  <a:srgbClr val="00B050"/>
                </a:solidFill>
              </a:rPr>
              <a:t> la </a:t>
            </a:r>
            <a:r>
              <a:rPr lang="en-GB" err="1">
                <a:solidFill>
                  <a:srgbClr val="00B050"/>
                </a:solidFill>
              </a:rPr>
              <a:t>independencia</a:t>
            </a:r>
            <a:r>
              <a:rPr lang="en-GB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" t="24224" r="2627" b="28360"/>
          <a:stretch/>
        </p:blipFill>
        <p:spPr>
          <a:xfrm>
            <a:off x="877077" y="1726164"/>
            <a:ext cx="10690852" cy="336835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Work: El </a:t>
            </a:r>
            <a:r>
              <a:rPr lang="en-GB" dirty="0" err="1"/>
              <a:t>trabajo</a:t>
            </a:r>
            <a:r>
              <a:rPr lang="en-GB" dirty="0"/>
              <a:t>/ </a:t>
            </a:r>
            <a:r>
              <a:rPr lang="en-GB" dirty="0" err="1"/>
              <a:t>empleo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563578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EAB1A-FD65-483F-B249-A9E3B41E08E9}">
  <ds:schemaRefs>
    <ds:schemaRef ds:uri="6fd95428-5669-4d97-a170-6e112d3f932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21c3df4-511e-4865-aab3-402efb251a1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FECF1-AE75-42EA-846C-D369AF38DBAD}">
  <ds:schemaRefs>
    <ds:schemaRef ds:uri="221c3df4-511e-4865-aab3-402efb251a17"/>
    <ds:schemaRef ds:uri="6fd95428-5669-4d97-a170-6e112d3f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TotalTime>0</TotalTime>
  <Words>529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Work: El trabajo/ empleo</vt:lpstr>
      <vt:lpstr>Foundation Work: El trabajo/ empleo</vt:lpstr>
      <vt:lpstr>PowerPoint Presentation</vt:lpstr>
      <vt:lpstr>90 word 'cheat' sheet pg. 1</vt:lpstr>
      <vt:lpstr>90 word 'cheat' sheet pg. 2</vt:lpstr>
      <vt:lpstr>90 word 'cheat' sheet pg. 3</vt:lpstr>
      <vt:lpstr>Higher Work: El trabajo/ empleo</vt:lpstr>
      <vt:lpstr>Higher Work: El trabajo/ empleo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lastModifiedBy>Fitzpatrick, J (Forge Valley - Staff)</cp:lastModifiedBy>
  <cp:revision>115</cp:revision>
  <dcterms:created xsi:type="dcterms:W3CDTF">2022-01-04T08:47:40Z</dcterms:created>
  <dcterms:modified xsi:type="dcterms:W3CDTF">2022-01-05T16:28:51Z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