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7" r:id="rId16"/>
    <p:sldId id="276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56AB4-FCC0-B9DE-335C-5AD1B1E1AFE4}" v="5" dt="2022-01-05T16:30:16.675"/>
    <p1510:client id="{95BEE41B-3387-19CE-C008-706D53CF5C2E}" v="12" dt="2022-01-05T16:29:44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ch, J (Forge Valley - Staff)" userId="S::jbeach@forgevalley.sheffield.sch.uk::93fa8eb1-bc98-46f2-a159-ff19a4d40612" providerId="AD" clId="Web-{BBACB3CB-8334-144B-A14A-A3C61682F29B}"/>
    <pc:docChg chg="modSld">
      <pc:chgData name="Beach, J (Forge Valley - Staff)" userId="S::jbeach@forgevalley.sheffield.sch.uk::93fa8eb1-bc98-46f2-a159-ff19a4d40612" providerId="AD" clId="Web-{BBACB3CB-8334-144B-A14A-A3C61682F29B}" dt="2022-01-04T12:05:08.815" v="1014" actId="20577"/>
      <pc:docMkLst>
        <pc:docMk/>
      </pc:docMkLst>
      <pc:sldChg chg="addSp delSp modSp">
        <pc:chgData name="Beach, J (Forge Valley - Staff)" userId="S::jbeach@forgevalley.sheffield.sch.uk::93fa8eb1-bc98-46f2-a159-ff19a4d40612" providerId="AD" clId="Web-{BBACB3CB-8334-144B-A14A-A3C61682F29B}" dt="2022-01-04T11:06:42.503" v="4" actId="1076"/>
        <pc:sldMkLst>
          <pc:docMk/>
          <pc:sldMk cId="921340337" sldId="257"/>
        </pc:sldMkLst>
        <pc:picChg chg="del">
          <ac:chgData name="Beach, J (Forge Valley - Staff)" userId="S::jbeach@forgevalley.sheffield.sch.uk::93fa8eb1-bc98-46f2-a159-ff19a4d40612" providerId="AD" clId="Web-{BBACB3CB-8334-144B-A14A-A3C61682F29B}" dt="2022-01-04T11:06:27.690" v="0"/>
          <ac:picMkLst>
            <pc:docMk/>
            <pc:sldMk cId="921340337" sldId="257"/>
            <ac:picMk id="3" creationId="{CEB87819-F3F5-4822-9343-77C7F3BAC2BC}"/>
          </ac:picMkLst>
        </pc:picChg>
        <pc:picChg chg="add mod">
          <ac:chgData name="Beach, J (Forge Valley - Staff)" userId="S::jbeach@forgevalley.sheffield.sch.uk::93fa8eb1-bc98-46f2-a159-ff19a4d40612" providerId="AD" clId="Web-{BBACB3CB-8334-144B-A14A-A3C61682F29B}" dt="2022-01-04T11:06:42.503" v="4" actId="1076"/>
          <ac:picMkLst>
            <pc:docMk/>
            <pc:sldMk cId="921340337" sldId="257"/>
            <ac:picMk id="4" creationId="{5AC8F281-FF35-4DC9-87DF-D010AD9DC9CC}"/>
          </ac:picMkLst>
        </pc:picChg>
      </pc:sldChg>
      <pc:sldChg chg="modSp">
        <pc:chgData name="Beach, J (Forge Valley - Staff)" userId="S::jbeach@forgevalley.sheffield.sch.uk::93fa8eb1-bc98-46f2-a159-ff19a4d40612" providerId="AD" clId="Web-{BBACB3CB-8334-144B-A14A-A3C61682F29B}" dt="2022-01-04T11:46:02.582" v="351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BBACB3CB-8334-144B-A14A-A3C61682F29B}" dt="2022-01-04T11:46:02.582" v="351" actId="20577"/>
          <ac:spMkLst>
            <pc:docMk/>
            <pc:sldMk cId="2107640583" sldId="262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BBACB3CB-8334-144B-A14A-A3C61682F29B}" dt="2022-01-04T11:51:45.404" v="59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BBACB3CB-8334-144B-A14A-A3C61682F29B}" dt="2022-01-04T11:51:45.404" v="59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BBACB3CB-8334-144B-A14A-A3C61682F29B}" dt="2022-01-04T11:56:54.443" v="777" actId="20577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BBACB3CB-8334-144B-A14A-A3C61682F29B}" dt="2022-01-04T11:56:54.443" v="777" actId="20577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BBACB3CB-8334-144B-A14A-A3C61682F29B}" dt="2022-01-04T12:05:08.815" v="1014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BBACB3CB-8334-144B-A14A-A3C61682F29B}" dt="2022-01-04T12:05:08.815" v="1014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  <pc:docChgLst>
    <pc:chgData name="Blythe, R (Forge Valley - Staff)" userId="175162f1-a5d5-458b-b1ae-0b6b2afdf8c1" providerId="ADAL" clId="{3E510F4F-401F-439B-89C0-1C3FE1AF7D68}"/>
    <pc:docChg chg="custSel modSld">
      <pc:chgData name="Blythe, R (Forge Valley - Staff)" userId="175162f1-a5d5-458b-b1ae-0b6b2afdf8c1" providerId="ADAL" clId="{3E510F4F-401F-439B-89C0-1C3FE1AF7D68}" dt="2022-01-06T09:32:55.861" v="73" actId="27636"/>
      <pc:docMkLst>
        <pc:docMk/>
      </pc:docMkLst>
      <pc:sldChg chg="modSp">
        <pc:chgData name="Blythe, R (Forge Valley - Staff)" userId="175162f1-a5d5-458b-b1ae-0b6b2afdf8c1" providerId="ADAL" clId="{3E510F4F-401F-439B-89C0-1C3FE1AF7D68}" dt="2022-01-06T09:32:55.861" v="73" actId="27636"/>
        <pc:sldMkLst>
          <pc:docMk/>
          <pc:sldMk cId="3172520836" sldId="261"/>
        </pc:sldMkLst>
        <pc:spChg chg="mod">
          <ac:chgData name="Blythe, R (Forge Valley - Staff)" userId="175162f1-a5d5-458b-b1ae-0b6b2afdf8c1" providerId="ADAL" clId="{3E510F4F-401F-439B-89C0-1C3FE1AF7D68}" dt="2022-01-06T09:32:55.861" v="73" actId="27636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37:54.103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37:54.103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37:54.103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95BEE41B-3387-19CE-C008-706D53CF5C2E}"/>
    <pc:docChg chg="addSld modSld">
      <pc:chgData name="Leach, S (Forge Valley - Staff)" userId="S::sleach4@forgevalley.sheffield.sch.uk::10210d5f-ef3d-4646-842b-8adbefbf2fbd" providerId="AD" clId="Web-{95BEE41B-3387-19CE-C008-706D53CF5C2E}" dt="2022-01-05T16:29:44.467" v="12"/>
      <pc:docMkLst>
        <pc:docMk/>
      </pc:docMkLst>
      <pc:sldChg chg="modSp">
        <pc:chgData name="Leach, S (Forge Valley - Staff)" userId="S::sleach4@forgevalley.sheffield.sch.uk::10210d5f-ef3d-4646-842b-8adbefbf2fbd" providerId="AD" clId="Web-{95BEE41B-3387-19CE-C008-706D53CF5C2E}" dt="2022-01-05T16:29:42.405" v="9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95BEE41B-3387-19CE-C008-706D53CF5C2E}" dt="2022-01-05T16:29:42.405" v="9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">
        <pc:chgData name="Leach, S (Forge Valley - Staff)" userId="S::sleach4@forgevalley.sheffield.sch.uk::10210d5f-ef3d-4646-842b-8adbefbf2fbd" providerId="AD" clId="Web-{95BEE41B-3387-19CE-C008-706D53CF5C2E}" dt="2022-01-05T16:29:44.249" v="10"/>
        <pc:sldMkLst>
          <pc:docMk/>
          <pc:sldMk cId="533003434" sldId="275"/>
        </pc:sldMkLst>
      </pc:sldChg>
      <pc:sldChg chg="add">
        <pc:chgData name="Leach, S (Forge Valley - Staff)" userId="S::sleach4@forgevalley.sheffield.sch.uk::10210d5f-ef3d-4646-842b-8adbefbf2fbd" providerId="AD" clId="Web-{95BEE41B-3387-19CE-C008-706D53CF5C2E}" dt="2022-01-05T16:29:44.342" v="11"/>
        <pc:sldMkLst>
          <pc:docMk/>
          <pc:sldMk cId="1206569964" sldId="276"/>
        </pc:sldMkLst>
      </pc:sldChg>
      <pc:sldChg chg="add">
        <pc:chgData name="Leach, S (Forge Valley - Staff)" userId="S::sleach4@forgevalley.sheffield.sch.uk::10210d5f-ef3d-4646-842b-8adbefbf2fbd" providerId="AD" clId="Web-{95BEE41B-3387-19CE-C008-706D53CF5C2E}" dt="2022-01-05T16:29:44.467" v="12"/>
        <pc:sldMkLst>
          <pc:docMk/>
          <pc:sldMk cId="1645172563" sldId="277"/>
        </pc:sldMkLst>
      </pc:sldChg>
    </pc:docChg>
  </pc:docChgLst>
  <pc:docChgLst>
    <pc:chgData name="Blythe, R (Forge Valley - Staff)" userId="S::rblythe3@forgevalley.sheffield.sch.uk::175162f1-a5d5-458b-b1ae-0b6b2afdf8c1" providerId="AD" clId="Web-{A4E6B4ED-40C4-D40C-6A1A-62F42078C5EA}"/>
    <pc:docChg chg="modSld">
      <pc:chgData name="Blythe, R (Forge Valley - Staff)" userId="S::rblythe3@forgevalley.sheffield.sch.uk::175162f1-a5d5-458b-b1ae-0b6b2afdf8c1" providerId="AD" clId="Web-{A4E6B4ED-40C4-D40C-6A1A-62F42078C5EA}" dt="2022-01-04T10:10:29.215" v="48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4E6B4ED-40C4-D40C-6A1A-62F42078C5EA}" dt="2022-01-04T10:10:29.215" v="48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4E6B4ED-40C4-D40C-6A1A-62F42078C5EA}" dt="2022-01-04T10:10:29.215" v="48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04C56AB4-FCC0-B9DE-335C-5AD1B1E1AFE4}"/>
    <pc:docChg chg="modSld">
      <pc:chgData name="Leach, S (Forge Valley - Staff)" userId="S::sleach4@forgevalley.sheffield.sch.uk::10210d5f-ef3d-4646-842b-8adbefbf2fbd" providerId="AD" clId="Web-{04C56AB4-FCC0-B9DE-335C-5AD1B1E1AFE4}" dt="2022-01-05T16:30:16.675" v="4" actId="20577"/>
      <pc:docMkLst>
        <pc:docMk/>
      </pc:docMkLst>
      <pc:sldChg chg="modSp">
        <pc:chgData name="Leach, S (Forge Valley - Staff)" userId="S::sleach4@forgevalley.sheffield.sch.uk::10210d5f-ef3d-4646-842b-8adbefbf2fbd" providerId="AD" clId="Web-{04C56AB4-FCC0-B9DE-335C-5AD1B1E1AFE4}" dt="2022-01-05T16:30:16.675" v="4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04C56AB4-FCC0-B9DE-335C-5AD1B1E1AFE4}" dt="2022-01-05T16:30:16.675" v="4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38:24.798" v="1029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0:08.914" v="378" actId="14100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30:08.914" v="378" actId="14100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8:24.798" v="1029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8:24.798" v="1029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9q3p12?x=1jqt&amp;i=3gxpjt" TargetMode="External"/><Relationship Id="rId3" Type="http://schemas.openxmlformats.org/officeDocument/2006/relationships/hyperlink" Target="https://quizlet.com/_9doinb?x=1jqt&amp;i=3gxpjt" TargetMode="External"/><Relationship Id="rId7" Type="http://schemas.openxmlformats.org/officeDocument/2006/relationships/hyperlink" Target="https://quizlet.com/_auxreu?x=1qqt&amp;i=3gxpjt" TargetMode="External"/><Relationship Id="rId2" Type="http://schemas.openxmlformats.org/officeDocument/2006/relationships/hyperlink" Target="https://quizlet.com/_9do6x1?x=1jqt&amp;i=3gxpj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_auxr22?x=1jqt&amp;i=3gxpjt" TargetMode="External"/><Relationship Id="rId5" Type="http://schemas.openxmlformats.org/officeDocument/2006/relationships/hyperlink" Target="https://quizlet.com/_9hkbmt?x=1jqt&amp;i=3gxpjt" TargetMode="External"/><Relationship Id="rId10" Type="http://schemas.openxmlformats.org/officeDocument/2006/relationships/hyperlink" Target="https://quizlet.com/_9t0y5g?x=1jqt&amp;i=3gxpjt" TargetMode="External"/><Relationship Id="rId4" Type="http://schemas.openxmlformats.org/officeDocument/2006/relationships/hyperlink" Target="https://quizlet.com/_9f9fdj?x=1jqt&amp;i=3gxpjt" TargetMode="External"/><Relationship Id="rId9" Type="http://schemas.openxmlformats.org/officeDocument/2006/relationships/hyperlink" Target="https://quizlet.com/_9s2svf?x=1jqt&amp;i=3gxpj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Module 8</a:t>
            </a:r>
          </a:p>
          <a:p>
            <a:r>
              <a:rPr lang="en-GB">
                <a:latin typeface="Comic Sans MS" panose="030F0702030302020204" pitchFamily="66" charset="0"/>
              </a:rPr>
              <a:t>Environment and Global issues</a:t>
            </a: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Foundation Environment: el </a:t>
            </a:r>
            <a:r>
              <a:rPr lang="en-GB" err="1"/>
              <a:t>medio</a:t>
            </a:r>
            <a:r>
              <a:rPr lang="en-GB"/>
              <a:t> </a:t>
            </a:r>
            <a:r>
              <a:rPr lang="en-GB" err="1"/>
              <a:t>ambiente</a:t>
            </a:r>
            <a:endParaRPr lang="es-E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" t="13091" r="4043" b="17228"/>
          <a:stretch/>
        </p:blipFill>
        <p:spPr>
          <a:xfrm>
            <a:off x="1240971" y="1548882"/>
            <a:ext cx="10049070" cy="46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5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9" t="8144" r="3657" b="11043"/>
          <a:stretch/>
        </p:blipFill>
        <p:spPr>
          <a:xfrm>
            <a:off x="709125" y="485192"/>
            <a:ext cx="10989035" cy="5999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8" y="2746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021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164517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120656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53300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Higher Environment: el </a:t>
            </a:r>
            <a:r>
              <a:rPr lang="en-GB" err="1"/>
              <a:t>medio</a:t>
            </a:r>
            <a:r>
              <a:rPr lang="en-GB"/>
              <a:t> </a:t>
            </a:r>
            <a:r>
              <a:rPr lang="en-GB" err="1"/>
              <a:t>ambiente</a:t>
            </a:r>
            <a:endParaRPr lang="es-E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4" t="21544" r="3915" b="26299"/>
          <a:stretch/>
        </p:blipFill>
        <p:spPr>
          <a:xfrm>
            <a:off x="793102" y="1782146"/>
            <a:ext cx="10567305" cy="3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0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Higher Environment: el </a:t>
            </a:r>
            <a:r>
              <a:rPr lang="en-GB" err="1"/>
              <a:t>medio</a:t>
            </a:r>
            <a:r>
              <a:rPr lang="en-GB"/>
              <a:t> </a:t>
            </a:r>
            <a:r>
              <a:rPr lang="en-GB" err="1"/>
              <a:t>ambiente</a:t>
            </a:r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60" t="8556" r="12033" b="10012"/>
          <a:stretch/>
        </p:blipFill>
        <p:spPr>
          <a:xfrm>
            <a:off x="1446244" y="1175657"/>
            <a:ext cx="8070981" cy="53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76" t="8556" r="11904" b="11661"/>
          <a:stretch/>
        </p:blipFill>
        <p:spPr>
          <a:xfrm>
            <a:off x="1141446" y="401216"/>
            <a:ext cx="9364823" cy="6142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" y="27463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6880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/>
            <a:r>
              <a:rPr lang="en-GB"/>
              <a:t>Vocabulary sheets</a:t>
            </a:r>
            <a:r>
              <a:rPr lang="en-US"/>
              <a:t>​​</a:t>
            </a:r>
          </a:p>
          <a:p>
            <a:pPr fontAlgn="base"/>
            <a:r>
              <a:rPr lang="en-GB"/>
              <a:t>Homework vocabulary </a:t>
            </a:r>
            <a:r>
              <a:rPr lang="en-US"/>
              <a:t>​​</a:t>
            </a:r>
          </a:p>
          <a:p>
            <a:pPr fontAlgn="base"/>
            <a:r>
              <a:rPr lang="en-GB"/>
              <a:t>Translation task</a:t>
            </a:r>
            <a:r>
              <a:rPr lang="en-US"/>
              <a:t>​​</a:t>
            </a:r>
          </a:p>
          <a:p>
            <a:r>
              <a:rPr lang="en-GB"/>
              <a:t>Writing task</a:t>
            </a:r>
            <a:r>
              <a:rPr lang="en-US"/>
              <a:t>​​ (</a:t>
            </a:r>
            <a:r>
              <a:rPr lang="en-GB"/>
              <a:t>Example Questions: Foundation and Higher/ WAGOLL answers (What A Good One Looks Like)/ Answer Boosters)</a:t>
            </a:r>
            <a:endParaRPr lang="en-US"/>
          </a:p>
          <a:p>
            <a:r>
              <a:rPr lang="en-GB"/>
              <a:t>90 word 'cheat' sheet </a:t>
            </a:r>
          </a:p>
          <a:p>
            <a:pPr fontAlgn="base"/>
            <a:r>
              <a:rPr lang="en-GB"/>
              <a:t>Answers for each task for you to mark.</a:t>
            </a:r>
            <a:r>
              <a:rPr lang="en-US"/>
              <a:t>​​</a:t>
            </a:r>
          </a:p>
          <a:p>
            <a:pPr fontAlgn="base"/>
            <a:endParaRPr lang="en-US"/>
          </a:p>
          <a:p>
            <a:pPr marL="0" indent="0" algn="ctr">
              <a:buNone/>
            </a:pPr>
            <a:r>
              <a:rPr lang="en-GB"/>
              <a:t>This will help you to improve your Spanish skills and master the work we cover in class. </a:t>
            </a:r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AC8F281-FF35-4DC9-87DF-D010AD9D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" y="-187"/>
            <a:ext cx="11899106" cy="68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dirty="0"/>
              <a:t>Week 1 </a:t>
            </a:r>
            <a:r>
              <a:rPr lang="en-GB" dirty="0">
                <a:ea typeface="+mn-lt"/>
                <a:cs typeface="+mn-lt"/>
                <a:hlinkClick r:id="rId2"/>
              </a:rPr>
              <a:t>https://quizlet.com/_9do6x1?x=1jqt&amp;i=3gxpjt</a:t>
            </a:r>
            <a:endParaRPr lang="en-US" dirty="0"/>
          </a:p>
          <a:p>
            <a:r>
              <a:rPr lang="en-GB" dirty="0"/>
              <a:t>Week 2 </a:t>
            </a:r>
            <a:r>
              <a:rPr lang="en-GB" dirty="0">
                <a:ea typeface="+mn-lt"/>
                <a:cs typeface="+mn-lt"/>
                <a:hlinkClick r:id="rId3"/>
              </a:rPr>
              <a:t>https://quizlet.com/_9doinb?x=1jqt&amp;i=3gxpjt</a:t>
            </a:r>
          </a:p>
          <a:p>
            <a:r>
              <a:rPr lang="en-GB" dirty="0"/>
              <a:t>Week 3 </a:t>
            </a:r>
            <a:r>
              <a:rPr lang="en-GB" dirty="0">
                <a:ea typeface="+mn-lt"/>
                <a:cs typeface="+mn-lt"/>
                <a:hlinkClick r:id="rId4"/>
              </a:rPr>
              <a:t>https://quizlet.com/_9f9fdj?x=1jqt&amp;i=3gxpjt</a:t>
            </a:r>
          </a:p>
          <a:p>
            <a:r>
              <a:rPr lang="en-GB" dirty="0"/>
              <a:t>Week 4 </a:t>
            </a:r>
            <a:r>
              <a:rPr lang="en-GB" dirty="0">
                <a:ea typeface="+mn-lt"/>
                <a:cs typeface="+mn-lt"/>
                <a:hlinkClick r:id="rId5"/>
              </a:rPr>
              <a:t>https://quizlet.com/_9hkbmt?x=1jqt&amp;i=3gxpjt </a:t>
            </a:r>
          </a:p>
          <a:p>
            <a:r>
              <a:rPr lang="en-GB"/>
              <a:t>Week 5 </a:t>
            </a:r>
            <a:r>
              <a:rPr lang="en-GB" dirty="0">
                <a:hlinkClick r:id="rId6"/>
              </a:rPr>
              <a:t>https://quizlet.com/_auxr22?x=1jqt&amp;i</a:t>
            </a:r>
            <a:r>
              <a:rPr lang="en-GB">
                <a:hlinkClick r:id="rId6"/>
              </a:rPr>
              <a:t>=3gxpjt</a:t>
            </a:r>
            <a:endParaRPr lang="en-GB" dirty="0"/>
          </a:p>
          <a:p>
            <a:r>
              <a:rPr lang="en-GB" dirty="0"/>
              <a:t>Week 6 </a:t>
            </a:r>
            <a:r>
              <a:rPr lang="en-GB" dirty="0">
                <a:hlinkClick r:id="rId7"/>
              </a:rPr>
              <a:t>https://quizlet.com/_auxreu?x=1qqt&amp;i=3gxpjt</a:t>
            </a:r>
            <a:endParaRPr lang="en-GB" dirty="0"/>
          </a:p>
          <a:p>
            <a:r>
              <a:rPr lang="en-GB" dirty="0"/>
              <a:t>Week 7 </a:t>
            </a:r>
            <a:r>
              <a:rPr lang="en-GB" dirty="0">
                <a:ea typeface="+mn-lt"/>
                <a:cs typeface="+mn-lt"/>
                <a:hlinkClick r:id="rId8"/>
              </a:rPr>
              <a:t>https://quizlet.com/_9q3p12?x=1jqt&amp;i=3gxpjt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Week 8 (Higher 1) </a:t>
            </a:r>
            <a:r>
              <a:rPr lang="en-GB" dirty="0">
                <a:ea typeface="+mn-lt"/>
                <a:cs typeface="+mn-lt"/>
                <a:hlinkClick r:id="rId9"/>
              </a:rPr>
              <a:t>https://quizlet.com/_9s2svf?x=1jqt&amp;i=3gxpjt</a:t>
            </a:r>
            <a:endParaRPr lang="en-GB" dirty="0">
              <a:ea typeface="+mn-lt"/>
              <a:cs typeface="+mn-lt"/>
            </a:endParaRPr>
          </a:p>
          <a:p>
            <a:r>
              <a:rPr lang="en-GB" dirty="0"/>
              <a:t>Week 9 (Higher 2) </a:t>
            </a:r>
            <a:r>
              <a:rPr lang="en-GB" dirty="0">
                <a:ea typeface="+mn-lt"/>
                <a:cs typeface="+mn-lt"/>
                <a:hlinkClick r:id="rId10"/>
              </a:rPr>
              <a:t>https://quizlet.com/_9t0y5g?x=1jqt&amp;i=3gxpjt</a:t>
            </a:r>
            <a:endParaRPr lang="en-GB" dirty="0"/>
          </a:p>
          <a:p>
            <a:endParaRPr lang="en-GB" dirty="0">
              <a:ea typeface="+mn-lt"/>
              <a:cs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800"/>
              <a:t>1. </a:t>
            </a:r>
            <a:r>
              <a:rPr lang="en-GB" sz="2800" err="1"/>
              <a:t>Alquilamos</a:t>
            </a:r>
            <a:r>
              <a:rPr lang="en-GB" sz="2800"/>
              <a:t> </a:t>
            </a:r>
            <a:r>
              <a:rPr lang="en-GB" sz="2800" err="1"/>
              <a:t>una</a:t>
            </a:r>
            <a:r>
              <a:rPr lang="en-GB" sz="2800"/>
              <a:t> casa </a:t>
            </a:r>
            <a:r>
              <a:rPr lang="en-GB" sz="2800" err="1"/>
              <a:t>amueblada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la costa de Alemania.</a:t>
            </a:r>
            <a:endParaRPr lang="en-US"/>
          </a:p>
          <a:p>
            <a:pPr marL="0" indent="0">
              <a:buNone/>
            </a:pPr>
            <a:r>
              <a:rPr lang="en-GB" sz="2800"/>
              <a:t>2. Para </a:t>
            </a:r>
            <a:r>
              <a:rPr lang="en-GB" sz="2800" err="1"/>
              <a:t>cuidar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medio </a:t>
            </a:r>
            <a:r>
              <a:rPr lang="en-GB" sz="2800" err="1"/>
              <a:t>ambiente</a:t>
            </a:r>
            <a:r>
              <a:rPr lang="en-GB" sz="2800"/>
              <a:t>, se </a:t>
            </a:r>
            <a:r>
              <a:rPr lang="en-GB" sz="2800" err="1"/>
              <a:t>debería</a:t>
            </a:r>
            <a:r>
              <a:rPr lang="en-GB" sz="2800"/>
              <a:t> </a:t>
            </a:r>
            <a:r>
              <a:rPr lang="en-GB" sz="2800" err="1"/>
              <a:t>ahorrar</a:t>
            </a:r>
            <a:r>
              <a:rPr lang="en-GB" sz="2800"/>
              <a:t> </a:t>
            </a:r>
            <a:r>
              <a:rPr lang="en-GB" sz="2800" err="1"/>
              <a:t>energía</a:t>
            </a:r>
            <a:r>
              <a:rPr lang="en-GB" sz="2800"/>
              <a:t> y </a:t>
            </a:r>
            <a:r>
              <a:rPr lang="en-GB" sz="2800" err="1"/>
              <a:t>reciclar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plástico</a:t>
            </a:r>
            <a:r>
              <a:rPr lang="en-GB" sz="2800"/>
              <a:t> y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vidrio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3. Es terrible que </a:t>
            </a:r>
            <a:r>
              <a:rPr lang="en-GB" sz="2800" err="1"/>
              <a:t>haya</a:t>
            </a:r>
            <a:r>
              <a:rPr lang="en-GB" sz="2800"/>
              <a:t> </a:t>
            </a:r>
            <a:r>
              <a:rPr lang="en-GB" sz="2800" err="1"/>
              <a:t>tanta</a:t>
            </a:r>
            <a:r>
              <a:rPr lang="en-GB" sz="2800"/>
              <a:t> </a:t>
            </a:r>
            <a:r>
              <a:rPr lang="en-GB" sz="2800" err="1"/>
              <a:t>gente</a:t>
            </a:r>
            <a:r>
              <a:rPr lang="en-GB" sz="2800"/>
              <a:t> sin </a:t>
            </a:r>
            <a:r>
              <a:rPr lang="en-GB" sz="2800" err="1"/>
              <a:t>trabajo</a:t>
            </a:r>
            <a:r>
              <a:rPr lang="en-GB" sz="2800"/>
              <a:t> y sin </a:t>
            </a:r>
            <a:r>
              <a:rPr lang="en-GB" sz="2800" err="1"/>
              <a:t>techo</a:t>
            </a:r>
            <a:r>
              <a:rPr lang="en-GB" sz="2800"/>
              <a:t> </a:t>
            </a:r>
            <a:r>
              <a:rPr lang="en-GB" sz="2800" err="1"/>
              <a:t>por</a:t>
            </a:r>
            <a:r>
              <a:rPr lang="en-GB" sz="2800"/>
              <a:t> </a:t>
            </a:r>
            <a:r>
              <a:rPr lang="en-GB" sz="2800" err="1"/>
              <a:t>eso</a:t>
            </a:r>
            <a:r>
              <a:rPr lang="en-GB" sz="2800"/>
              <a:t> es </a:t>
            </a:r>
            <a:r>
              <a:rPr lang="en-GB" sz="2800" err="1"/>
              <a:t>esencial</a:t>
            </a:r>
            <a:r>
              <a:rPr lang="en-GB" sz="2800"/>
              <a:t> que </a:t>
            </a:r>
            <a:r>
              <a:rPr lang="en-GB" sz="2800" err="1"/>
              <a:t>creemos</a:t>
            </a:r>
            <a:r>
              <a:rPr lang="en-GB" sz="2800"/>
              <a:t> </a:t>
            </a:r>
            <a:r>
              <a:rPr lang="en-GB" sz="2800" err="1"/>
              <a:t>oportunidades</a:t>
            </a:r>
            <a:r>
              <a:rPr lang="en-GB" sz="2800"/>
              <a:t> de </a:t>
            </a:r>
            <a:r>
              <a:rPr lang="en-GB" sz="2800" err="1"/>
              <a:t>trabajo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4. Es </a:t>
            </a:r>
            <a:r>
              <a:rPr lang="en-GB" sz="2800" err="1"/>
              <a:t>imprescindible</a:t>
            </a:r>
            <a:r>
              <a:rPr lang="en-GB" sz="2800"/>
              <a:t> </a:t>
            </a:r>
            <a:r>
              <a:rPr lang="en-GB" sz="2800" err="1"/>
              <a:t>llevar</a:t>
            </a:r>
            <a:r>
              <a:rPr lang="en-GB" sz="2800"/>
              <a:t> </a:t>
            </a:r>
            <a:r>
              <a:rPr lang="en-GB" sz="2800" err="1"/>
              <a:t>una</a:t>
            </a:r>
            <a:r>
              <a:rPr lang="en-GB" sz="2800"/>
              <a:t> </a:t>
            </a:r>
            <a:r>
              <a:rPr lang="en-GB" sz="2800" err="1"/>
              <a:t>dieta</a:t>
            </a:r>
            <a:r>
              <a:rPr lang="en-GB" sz="2800"/>
              <a:t> </a:t>
            </a:r>
            <a:r>
              <a:rPr lang="en-GB" sz="2800" err="1"/>
              <a:t>equilibrada</a:t>
            </a:r>
            <a:r>
              <a:rPr lang="en-GB" sz="2800"/>
              <a:t> y comer </a:t>
            </a:r>
            <a:r>
              <a:rPr lang="en-GB" sz="2800" err="1"/>
              <a:t>mucha</a:t>
            </a:r>
            <a:r>
              <a:rPr lang="en-GB" sz="2800"/>
              <a:t> </a:t>
            </a:r>
            <a:r>
              <a:rPr lang="en-GB" sz="2800" err="1"/>
              <a:t>fruta</a:t>
            </a:r>
            <a:r>
              <a:rPr lang="en-GB" sz="2800"/>
              <a:t> y </a:t>
            </a:r>
            <a:r>
              <a:rPr lang="en-GB" sz="2800" err="1"/>
              <a:t>verdura</a:t>
            </a:r>
            <a:r>
              <a:rPr lang="en-GB" sz="2800"/>
              <a:t> para </a:t>
            </a:r>
            <a:r>
              <a:rPr lang="en-GB" sz="2800" err="1"/>
              <a:t>obtener</a:t>
            </a:r>
            <a:r>
              <a:rPr lang="en-GB" sz="2800"/>
              <a:t> </a:t>
            </a:r>
            <a:r>
              <a:rPr lang="en-GB" sz="2800" err="1"/>
              <a:t>más</a:t>
            </a:r>
            <a:r>
              <a:rPr lang="en-GB" sz="2800"/>
              <a:t> </a:t>
            </a:r>
            <a:r>
              <a:rPr lang="en-GB" sz="2800" err="1"/>
              <a:t>vitaminas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5. Los </a:t>
            </a:r>
            <a:r>
              <a:rPr lang="en-GB" sz="2800" err="1"/>
              <a:t>Juegos</a:t>
            </a:r>
            <a:r>
              <a:rPr lang="en-GB" sz="2800"/>
              <a:t> </a:t>
            </a:r>
            <a:r>
              <a:rPr lang="en-GB" sz="2800" err="1"/>
              <a:t>Olímpicos</a:t>
            </a:r>
            <a:r>
              <a:rPr lang="en-GB" sz="2800"/>
              <a:t> </a:t>
            </a:r>
            <a:r>
              <a:rPr lang="en-GB" sz="2800" err="1"/>
              <a:t>sirven</a:t>
            </a:r>
            <a:r>
              <a:rPr lang="en-GB" sz="2800"/>
              <a:t> para </a:t>
            </a:r>
            <a:r>
              <a:rPr lang="en-GB" sz="2800" err="1"/>
              <a:t>elevar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orgullo</a:t>
            </a:r>
            <a:r>
              <a:rPr lang="en-GB" sz="2800"/>
              <a:t> </a:t>
            </a:r>
            <a:r>
              <a:rPr lang="en-GB" sz="2800" err="1"/>
              <a:t>nacional</a:t>
            </a:r>
            <a:r>
              <a:rPr lang="en-GB" sz="2800"/>
              <a:t> y </a:t>
            </a:r>
            <a:r>
              <a:rPr lang="en-GB" sz="2800" err="1"/>
              <a:t>transmitir</a:t>
            </a:r>
            <a:r>
              <a:rPr lang="en-GB" sz="2800"/>
              <a:t> </a:t>
            </a:r>
            <a:r>
              <a:rPr lang="en-GB" sz="2800" err="1"/>
              <a:t>los</a:t>
            </a:r>
            <a:r>
              <a:rPr lang="en-GB" sz="2800"/>
              <a:t> </a:t>
            </a:r>
            <a:r>
              <a:rPr lang="en-GB" sz="2800" err="1"/>
              <a:t>valores</a:t>
            </a:r>
            <a:r>
              <a:rPr lang="en-GB" sz="2800"/>
              <a:t> de </a:t>
            </a:r>
            <a:r>
              <a:rPr lang="en-GB" sz="2800" err="1"/>
              <a:t>respeto</a:t>
            </a:r>
            <a:r>
              <a:rPr lang="en-GB" sz="2800"/>
              <a:t> y </a:t>
            </a:r>
            <a:r>
              <a:rPr lang="en-GB" sz="2800" err="1"/>
              <a:t>disciplina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6. Es </a:t>
            </a:r>
            <a:r>
              <a:rPr lang="en-GB" sz="2800" err="1"/>
              <a:t>fácil</a:t>
            </a:r>
            <a:r>
              <a:rPr lang="en-GB" sz="2800"/>
              <a:t> </a:t>
            </a:r>
            <a:r>
              <a:rPr lang="en-GB" sz="2800" err="1"/>
              <a:t>engancharse</a:t>
            </a:r>
            <a:r>
              <a:rPr lang="en-GB" sz="2800"/>
              <a:t> </a:t>
            </a:r>
            <a:r>
              <a:rPr lang="en-GB" sz="2800" err="1"/>
              <a:t>cuando</a:t>
            </a:r>
            <a:r>
              <a:rPr lang="en-GB" sz="2800"/>
              <a:t> </a:t>
            </a:r>
            <a:r>
              <a:rPr lang="en-GB" sz="2800" err="1"/>
              <a:t>fumas</a:t>
            </a:r>
            <a:r>
              <a:rPr lang="en-GB" sz="2800"/>
              <a:t> </a:t>
            </a:r>
            <a:r>
              <a:rPr lang="en-GB" sz="2800" err="1"/>
              <a:t>cigarrillos</a:t>
            </a:r>
            <a:r>
              <a:rPr lang="en-GB" sz="2800"/>
              <a:t> </a:t>
            </a:r>
            <a:r>
              <a:rPr lang="en-GB" sz="2800" err="1"/>
              <a:t>porque</a:t>
            </a:r>
            <a:r>
              <a:rPr lang="en-GB" sz="2800"/>
              <a:t> </a:t>
            </a:r>
            <a:r>
              <a:rPr lang="en-GB" sz="2800" err="1"/>
              <a:t>producen</a:t>
            </a:r>
            <a:r>
              <a:rPr lang="en-GB" sz="2800"/>
              <a:t> </a:t>
            </a:r>
            <a:r>
              <a:rPr lang="en-GB" sz="2800" err="1"/>
              <a:t>una</a:t>
            </a:r>
            <a:r>
              <a:rPr lang="en-GB" sz="2800"/>
              <a:t> </a:t>
            </a:r>
            <a:r>
              <a:rPr lang="en-GB" sz="2800" err="1"/>
              <a:t>fuerte</a:t>
            </a:r>
            <a:r>
              <a:rPr lang="en-GB" sz="2800"/>
              <a:t> </a:t>
            </a:r>
            <a:r>
              <a:rPr lang="en-GB" sz="2800" err="1"/>
              <a:t>dependencia</a:t>
            </a:r>
            <a:r>
              <a:rPr lang="en-GB" sz="2800"/>
              <a:t> </a:t>
            </a:r>
            <a:r>
              <a:rPr lang="en-GB" sz="2800" err="1"/>
              <a:t>física</a:t>
            </a:r>
            <a:r>
              <a:rPr lang="en-GB" sz="280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We rent a furnished house on the coast of Germany.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2. To look after the environment you should save energy and recycle plastic and glass.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3. It is terrible that there are so many people out of work and homeless so it is essential that we create job opportunities.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It is imperative to lead a balanced diet and eat lots of fruit and veg to get more vitamins.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The Olympic Games serve to increase national pride and convey the values of respect and discipline.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It is easy to get hooked when you smoke cigarettes because they produce a strong physical dependence.</a:t>
            </a: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1. You should eat more proteins and eat less salt.</a:t>
            </a:r>
          </a:p>
          <a:p>
            <a:pPr marL="0" indent="0">
              <a:buNone/>
            </a:pPr>
            <a:r>
              <a:rPr lang="en-GB"/>
              <a:t>2. Taking soft drugs has many risks and causes failure at school.</a:t>
            </a:r>
          </a:p>
          <a:p>
            <a:pPr marL="0" indent="0">
              <a:buNone/>
            </a:pPr>
            <a:r>
              <a:rPr lang="en-GB"/>
              <a:t>3. The air is polluted, so you should use public transport or go by bike.</a:t>
            </a:r>
          </a:p>
          <a:p>
            <a:pPr marL="0" indent="0">
              <a:buNone/>
            </a:pPr>
            <a:r>
              <a:rPr lang="en-GB"/>
              <a:t>4. A disadvantage of international sporting events is the risk of terrorist attacks.</a:t>
            </a:r>
          </a:p>
          <a:p>
            <a:pPr marL="0" indent="0">
              <a:buNone/>
            </a:pPr>
            <a:r>
              <a:rPr lang="en-GB"/>
              <a:t>5. How did you find out about the earthquake?</a:t>
            </a:r>
          </a:p>
          <a:p>
            <a:pPr marL="0" indent="0">
              <a:buNone/>
            </a:pPr>
            <a:r>
              <a:rPr lang="en-GB"/>
              <a:t>6. Helping a voluntary organisation makes you feel more connected to others.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Se </a:t>
            </a:r>
            <a:r>
              <a:rPr lang="en-GB" err="1">
                <a:solidFill>
                  <a:srgbClr val="00B050"/>
                </a:solidFill>
              </a:rPr>
              <a:t>debería</a:t>
            </a:r>
            <a:r>
              <a:rPr lang="en-GB">
                <a:solidFill>
                  <a:srgbClr val="00B050"/>
                </a:solidFill>
              </a:rPr>
              <a:t> comer </a:t>
            </a:r>
            <a:r>
              <a:rPr lang="en-GB" err="1">
                <a:solidFill>
                  <a:srgbClr val="00B050"/>
                </a:solidFill>
              </a:rPr>
              <a:t>más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proteínas</a:t>
            </a:r>
            <a:r>
              <a:rPr lang="en-GB">
                <a:solidFill>
                  <a:srgbClr val="00B050"/>
                </a:solidFill>
              </a:rPr>
              <a:t> y </a:t>
            </a:r>
            <a:r>
              <a:rPr lang="en-GB" err="1">
                <a:solidFill>
                  <a:srgbClr val="00B050"/>
                </a:solidFill>
              </a:rPr>
              <a:t>menos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sal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2. Tomar </a:t>
            </a:r>
            <a:r>
              <a:rPr lang="en-US" err="1">
                <a:solidFill>
                  <a:srgbClr val="00B050"/>
                </a:solidFill>
              </a:rPr>
              <a:t>drogas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blandas</a:t>
            </a:r>
            <a:r>
              <a:rPr lang="en-US">
                <a:solidFill>
                  <a:srgbClr val="00B050"/>
                </a:solidFill>
              </a:rPr>
              <a:t> </a:t>
            </a:r>
            <a:r>
              <a:rPr lang="en-US" err="1">
                <a:solidFill>
                  <a:srgbClr val="00B050"/>
                </a:solidFill>
              </a:rPr>
              <a:t>tiene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muchos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riesgos</a:t>
            </a:r>
            <a:r>
              <a:rPr lang="en-US">
                <a:solidFill>
                  <a:srgbClr val="00B050"/>
                </a:solidFill>
              </a:rPr>
              <a:t> y causa </a:t>
            </a:r>
            <a:r>
              <a:rPr lang="en-US" err="1">
                <a:solidFill>
                  <a:srgbClr val="00B050"/>
                </a:solidFill>
              </a:rPr>
              <a:t>el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fracaso</a:t>
            </a:r>
            <a:r>
              <a:rPr lang="en-US">
                <a:solidFill>
                  <a:srgbClr val="00B050"/>
                </a:solidFill>
              </a:rPr>
              <a:t> escolar.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3. El </a:t>
            </a:r>
            <a:r>
              <a:rPr lang="en-US" err="1">
                <a:solidFill>
                  <a:srgbClr val="00B050"/>
                </a:solidFill>
              </a:rPr>
              <a:t>aire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está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contaminado</a:t>
            </a:r>
            <a:r>
              <a:rPr lang="en-US">
                <a:solidFill>
                  <a:srgbClr val="00B050"/>
                </a:solidFill>
              </a:rPr>
              <a:t> </a:t>
            </a:r>
            <a:r>
              <a:rPr lang="en-US" err="1">
                <a:solidFill>
                  <a:srgbClr val="00B050"/>
                </a:solidFill>
              </a:rPr>
              <a:t>así</a:t>
            </a:r>
            <a:r>
              <a:rPr lang="en-US">
                <a:solidFill>
                  <a:srgbClr val="00B050"/>
                </a:solidFill>
              </a:rPr>
              <a:t> que se </a:t>
            </a:r>
            <a:r>
              <a:rPr lang="en-US" err="1">
                <a:solidFill>
                  <a:srgbClr val="00B050"/>
                </a:solidFill>
              </a:rPr>
              <a:t>debería</a:t>
            </a:r>
            <a:r>
              <a:rPr lang="en-US">
                <a:solidFill>
                  <a:srgbClr val="00B050"/>
                </a:solidFill>
              </a:rPr>
              <a:t> usar </a:t>
            </a:r>
            <a:r>
              <a:rPr lang="en-US" err="1">
                <a:solidFill>
                  <a:srgbClr val="00B050"/>
                </a:solidFill>
              </a:rPr>
              <a:t>el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transporte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público</a:t>
            </a:r>
            <a:r>
              <a:rPr lang="en-US">
                <a:solidFill>
                  <a:srgbClr val="00B050"/>
                </a:solidFill>
              </a:rPr>
              <a:t> o </a:t>
            </a:r>
            <a:r>
              <a:rPr lang="en-US" err="1">
                <a:solidFill>
                  <a:srgbClr val="00B050"/>
                </a:solidFill>
              </a:rPr>
              <a:t>ir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en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bici</a:t>
            </a:r>
            <a:r>
              <a:rPr lang="en-US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4. Una </a:t>
            </a:r>
            <a:r>
              <a:rPr lang="en-US" err="1">
                <a:solidFill>
                  <a:srgbClr val="00B050"/>
                </a:solidFill>
              </a:rPr>
              <a:t>desventaja</a:t>
            </a:r>
            <a:r>
              <a:rPr lang="en-US">
                <a:solidFill>
                  <a:srgbClr val="00B050"/>
                </a:solidFill>
              </a:rPr>
              <a:t> de </a:t>
            </a:r>
            <a:r>
              <a:rPr lang="en-US" err="1">
                <a:solidFill>
                  <a:srgbClr val="00B050"/>
                </a:solidFill>
              </a:rPr>
              <a:t>los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eventos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deportivos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internacionales</a:t>
            </a:r>
            <a:r>
              <a:rPr lang="en-US">
                <a:solidFill>
                  <a:srgbClr val="00B050"/>
                </a:solidFill>
              </a:rPr>
              <a:t> es </a:t>
            </a:r>
            <a:r>
              <a:rPr lang="en-US" err="1">
                <a:solidFill>
                  <a:srgbClr val="00B050"/>
                </a:solidFill>
              </a:rPr>
              <a:t>el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riesgo</a:t>
            </a:r>
            <a:r>
              <a:rPr lang="en-US">
                <a:solidFill>
                  <a:srgbClr val="00B050"/>
                </a:solidFill>
              </a:rPr>
              <a:t> de </a:t>
            </a:r>
            <a:r>
              <a:rPr lang="en-US" err="1">
                <a:solidFill>
                  <a:srgbClr val="00B050"/>
                </a:solidFill>
              </a:rPr>
              <a:t>ataques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terroristas</a:t>
            </a:r>
            <a:r>
              <a:rPr lang="en-US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5. ¿</a:t>
            </a:r>
            <a:r>
              <a:rPr lang="en-US" err="1">
                <a:solidFill>
                  <a:srgbClr val="00B050"/>
                </a:solidFill>
              </a:rPr>
              <a:t>Cómo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te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enteraste</a:t>
            </a:r>
            <a:r>
              <a:rPr lang="en-US">
                <a:solidFill>
                  <a:srgbClr val="00B050"/>
                </a:solidFill>
              </a:rPr>
              <a:t> del </a:t>
            </a:r>
            <a:r>
              <a:rPr lang="en-US" err="1">
                <a:solidFill>
                  <a:srgbClr val="00B050"/>
                </a:solidFill>
              </a:rPr>
              <a:t>terremoto</a:t>
            </a:r>
            <a:r>
              <a:rPr lang="en-US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6. </a:t>
            </a:r>
            <a:r>
              <a:rPr lang="en-US" err="1">
                <a:solidFill>
                  <a:srgbClr val="00B050"/>
                </a:solidFill>
              </a:rPr>
              <a:t>Ayudar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una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organización</a:t>
            </a:r>
            <a:r>
              <a:rPr lang="en-US">
                <a:solidFill>
                  <a:srgbClr val="00B050"/>
                </a:solidFill>
              </a:rPr>
              <a:t> de </a:t>
            </a:r>
            <a:r>
              <a:rPr lang="en-US" err="1">
                <a:solidFill>
                  <a:srgbClr val="00B050"/>
                </a:solidFill>
              </a:rPr>
              <a:t>servicio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voluntario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te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hace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sentir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más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conectado</a:t>
            </a:r>
            <a:r>
              <a:rPr lang="en-US">
                <a:solidFill>
                  <a:srgbClr val="00B050"/>
                </a:solidFill>
              </a:rPr>
              <a:t> con </a:t>
            </a:r>
            <a:r>
              <a:rPr lang="en-US" err="1">
                <a:solidFill>
                  <a:srgbClr val="00B050"/>
                </a:solidFill>
              </a:rPr>
              <a:t>los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demás</a:t>
            </a:r>
            <a:r>
              <a:rPr lang="en-US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1" t="21955" r="2756" b="24855"/>
          <a:stretch/>
        </p:blipFill>
        <p:spPr>
          <a:xfrm>
            <a:off x="1138333" y="1754155"/>
            <a:ext cx="10423595" cy="37042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Foundation Environment: el </a:t>
            </a:r>
            <a:r>
              <a:rPr lang="en-GB" err="1"/>
              <a:t>medio</a:t>
            </a:r>
            <a:r>
              <a:rPr lang="en-GB"/>
              <a:t> </a:t>
            </a:r>
            <a:r>
              <a:rPr lang="en-GB" err="1"/>
              <a:t>ambiente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143025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EAB1A-FD65-483F-B249-A9E3B41E08E9}">
  <ds:schemaRefs>
    <ds:schemaRef ds:uri="http://purl.org/dc/elements/1.1/"/>
    <ds:schemaRef ds:uri="http://schemas.microsoft.com/office/2006/metadata/properties"/>
    <ds:schemaRef ds:uri="6fd95428-5669-4d97-a170-6e112d3f932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21c3df4-511e-4865-aab3-402efb251a1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FECF1-AE75-42EA-846C-D369AF38D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95428-5669-4d97-a170-6e112d3f932e"/>
    <ds:schemaRef ds:uri="221c3df4-511e-4865-aab3-402efb251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TotalTime>0</TotalTime>
  <Words>761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Comic Sans MS</vt:lpstr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Environment: el medio ambiente</vt:lpstr>
      <vt:lpstr>Foundation Environment: el medio ambiente</vt:lpstr>
      <vt:lpstr>PowerPoint Presentation</vt:lpstr>
      <vt:lpstr>90 word 'cheat' sheet pg. 1</vt:lpstr>
      <vt:lpstr>90 word 'cheat' sheet pg. 2</vt:lpstr>
      <vt:lpstr>90 word 'cheat' sheet pg. 3</vt:lpstr>
      <vt:lpstr>Higher Environment: el medio ambiente</vt:lpstr>
      <vt:lpstr>Higher Environment: el medio ambiente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lastModifiedBy>Blythe, R (Forge Valley - Staff)</cp:lastModifiedBy>
  <cp:revision>1</cp:revision>
  <dcterms:created xsi:type="dcterms:W3CDTF">2022-01-04T08:47:40Z</dcterms:created>
  <dcterms:modified xsi:type="dcterms:W3CDTF">2022-01-06T09:32:58Z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